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0" r:id="rId1"/>
  </p:sldMasterIdLst>
  <p:notesMasterIdLst>
    <p:notesMasterId r:id="rId20"/>
  </p:notesMasterIdLst>
  <p:sldIdLst>
    <p:sldId id="314" r:id="rId2"/>
    <p:sldId id="327" r:id="rId3"/>
    <p:sldId id="317" r:id="rId4"/>
    <p:sldId id="306" r:id="rId5"/>
    <p:sldId id="308" r:id="rId6"/>
    <p:sldId id="273" r:id="rId7"/>
    <p:sldId id="322" r:id="rId8"/>
    <p:sldId id="307" r:id="rId9"/>
    <p:sldId id="321" r:id="rId10"/>
    <p:sldId id="323" r:id="rId11"/>
    <p:sldId id="319" r:id="rId12"/>
    <p:sldId id="325" r:id="rId13"/>
    <p:sldId id="305" r:id="rId14"/>
    <p:sldId id="326" r:id="rId15"/>
    <p:sldId id="329" r:id="rId16"/>
    <p:sldId id="310" r:id="rId17"/>
    <p:sldId id="311" r:id="rId18"/>
    <p:sldId id="324"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84" autoAdjust="0"/>
  </p:normalViewPr>
  <p:slideViewPr>
    <p:cSldViewPr>
      <p:cViewPr varScale="1">
        <p:scale>
          <a:sx n="58" d="100"/>
          <a:sy n="58" d="100"/>
        </p:scale>
        <p:origin x="151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D7B03E5-3EDB-4B8D-942C-22E4A9AD6E72}" type="datetimeFigureOut">
              <a:rPr lang="en-US"/>
              <a:pPr>
                <a:defRPr/>
              </a:pPr>
              <a:t>9/12/2013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5DF6B6C-D236-4159-A0C5-55E793360D81}" type="slidenum">
              <a:rPr lang="en-US"/>
              <a:pPr>
                <a:defRPr/>
              </a:pPr>
              <a:t>‹#›</a:t>
            </a:fld>
            <a:endParaRPr lang="en-US"/>
          </a:p>
        </p:txBody>
      </p:sp>
    </p:spTree>
    <p:extLst>
      <p:ext uri="{BB962C8B-B14F-4D97-AF65-F5344CB8AC3E}">
        <p14:creationId xmlns:p14="http://schemas.microsoft.com/office/powerpoint/2010/main" val="285830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6A6882-53F5-4277-B3A3-F9D3680F0AFC}"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9923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7B17016-7AA1-4D35-BB79-59EDA3F6E92C}"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67954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B6947B-7438-4475-A3A2-AF51DDF673AD}" type="slidenum">
              <a:rPr lang="en-US">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54843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 </a:t>
            </a:r>
          </a:p>
          <a:p>
            <a:pPr>
              <a:defRPr/>
            </a:pPr>
            <a:r>
              <a:rPr lang="en-US" b="1" dirty="0" smtClean="0"/>
              <a:t> </a:t>
            </a: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84F46607-3DFF-4B7E-AEAA-9ABD3DDB8A78}" type="slidenum">
              <a:rPr lang="en-US" smtClean="0"/>
              <a:pPr>
                <a:defRPr/>
              </a:pPr>
              <a:t>16</a:t>
            </a:fld>
            <a:endParaRPr lang="en-US"/>
          </a:p>
        </p:txBody>
      </p:sp>
    </p:spTree>
    <p:extLst>
      <p:ext uri="{BB962C8B-B14F-4D97-AF65-F5344CB8AC3E}">
        <p14:creationId xmlns:p14="http://schemas.microsoft.com/office/powerpoint/2010/main" val="235027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8FC0F1-A1D7-466D-9BB0-E4FF3D94C5F0}"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81774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3200A2-8B39-44E6-AF23-C5AF00BE4B02}" type="slidenum">
              <a:rPr lang="en-US" smtClean="0">
                <a:solidFill>
                  <a:srgbClr val="000000"/>
                </a:solidFill>
              </a:rPr>
              <a:pPr fontAlgn="base">
                <a:spcBef>
                  <a:spcPct val="0"/>
                </a:spcBef>
                <a:spcAft>
                  <a:spcPct val="0"/>
                </a:spcAft>
                <a:defRPr/>
              </a:pPr>
              <a:t>6</a:t>
            </a:fld>
            <a:endParaRPr lang="en-US" smtClean="0">
              <a:solidFill>
                <a:srgbClr val="000000"/>
              </a:solidFill>
            </a:endParaRPr>
          </a:p>
        </p:txBody>
      </p:sp>
    </p:spTree>
    <p:extLst>
      <p:ext uri="{BB962C8B-B14F-4D97-AF65-F5344CB8AC3E}">
        <p14:creationId xmlns:p14="http://schemas.microsoft.com/office/powerpoint/2010/main" val="403897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3CFD6B-F65D-4C73-8E1E-9C2C4013E4C9}" type="slidenum">
              <a:rPr lang="en-US" smtClean="0"/>
              <a:pPr>
                <a:defRPr/>
              </a:pPr>
              <a:t>7</a:t>
            </a:fld>
            <a:endParaRPr lang="en-US"/>
          </a:p>
        </p:txBody>
      </p:sp>
    </p:spTree>
    <p:extLst>
      <p:ext uri="{BB962C8B-B14F-4D97-AF65-F5344CB8AC3E}">
        <p14:creationId xmlns:p14="http://schemas.microsoft.com/office/powerpoint/2010/main" val="206951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DBFABC-2D48-4E02-97A4-A48F2972EE5C}"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54853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E842BE3-5498-46F0-859A-FBFE7DC7CF69}" type="slidenum">
              <a:rPr lang="en-US" smtClean="0"/>
              <a:pPr>
                <a:defRPr/>
              </a:pPr>
              <a:t>9</a:t>
            </a:fld>
            <a:endParaRPr lang="en-US"/>
          </a:p>
        </p:txBody>
      </p:sp>
    </p:spTree>
    <p:extLst>
      <p:ext uri="{BB962C8B-B14F-4D97-AF65-F5344CB8AC3E}">
        <p14:creationId xmlns:p14="http://schemas.microsoft.com/office/powerpoint/2010/main" val="120475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14AE550-3370-4680-A306-F0B770C84A65}" type="slidenum">
              <a:rPr lang="en-US" smtClean="0">
                <a:solidFill>
                  <a:srgbClr val="000000"/>
                </a:solidFill>
              </a:rPr>
              <a:pPr fontAlgn="base">
                <a:spcBef>
                  <a:spcPct val="0"/>
                </a:spcBef>
                <a:spcAft>
                  <a:spcPct val="0"/>
                </a:spcAft>
                <a:defRPr/>
              </a:pPr>
              <a:t>10</a:t>
            </a:fld>
            <a:endParaRPr lang="en-US" smtClean="0">
              <a:solidFill>
                <a:srgbClr val="000000"/>
              </a:solidFill>
            </a:endParaRPr>
          </a:p>
        </p:txBody>
      </p:sp>
    </p:spTree>
    <p:extLst>
      <p:ext uri="{BB962C8B-B14F-4D97-AF65-F5344CB8AC3E}">
        <p14:creationId xmlns:p14="http://schemas.microsoft.com/office/powerpoint/2010/main" val="385969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4582E9B-D94B-4EE2-BACF-CAEF1313780D}"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42977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3E344FA-9114-462C-9E4D-6B3CAA8CDB78}"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94904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0C9BE99D-7FBB-456A-B92D-3E30127A046C}" type="datetimeFigureOut">
              <a:rPr lang="en-US"/>
              <a:pPr>
                <a:defRPr/>
              </a:pPr>
              <a:t>9/12/2013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7BEF3F9-462E-4290-86E7-F0B2E58F0F47}" type="slidenum">
              <a:rPr lang="en-US"/>
              <a:pPr>
                <a:defRPr/>
              </a:pPr>
              <a:t>‹#›</a:t>
            </a:fld>
            <a:endParaRPr lang="en-US"/>
          </a:p>
        </p:txBody>
      </p:sp>
    </p:spTree>
  </p:cSld>
  <p:clrMapOvr>
    <a:masterClrMapping/>
  </p:clrMapOvr>
  <p:transition spd="slow" advClick="0" advTm="10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5EE977D-D6F3-4D46-B17B-0ADB181725EF}" type="datetimeFigureOut">
              <a:rPr lang="en-US"/>
              <a:pPr>
                <a:defRPr/>
              </a:pPr>
              <a:t>9/12/2013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A1093B1-6AA7-4C0C-8FF6-C06002CA0552}" type="slidenum">
              <a:rPr lang="en-US"/>
              <a:pPr>
                <a:defRPr/>
              </a:pPr>
              <a:t>‹#›</a:t>
            </a:fld>
            <a:endParaRPr lang="en-US"/>
          </a:p>
        </p:txBody>
      </p:sp>
    </p:spTree>
  </p:cSld>
  <p:clrMapOvr>
    <a:masterClrMapping/>
  </p:clrMapOvr>
  <p:transition spd="slow" advClick="0" advTm="10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638E266-479F-4ACB-A0A0-0A58BB5F4002}" type="datetimeFigureOut">
              <a:rPr lang="en-US"/>
              <a:pPr>
                <a:defRPr/>
              </a:pPr>
              <a:t>9/12/2013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505CE4E-D51F-4DFE-8333-9A66BC55011E}" type="slidenum">
              <a:rPr lang="en-US"/>
              <a:pPr>
                <a:defRPr/>
              </a:pPr>
              <a:t>‹#›</a:t>
            </a:fld>
            <a:endParaRPr lang="en-US"/>
          </a:p>
        </p:txBody>
      </p:sp>
    </p:spTree>
  </p:cSld>
  <p:clrMapOvr>
    <a:masterClrMapping/>
  </p:clrMapOvr>
  <p:transition spd="slow" advClick="0" advTm="10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7DC6F19F-B8EA-488E-9459-AD6D3D8DEC65}"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ECB4E840-CAAC-45F0-90B9-D3816B1120AB}" type="slidenum">
              <a:rPr lang="en-US"/>
              <a:pPr>
                <a:defRPr/>
              </a:pPr>
              <a:t>‹#›</a:t>
            </a:fld>
            <a:endParaRPr lang="en-US" dirty="0"/>
          </a:p>
        </p:txBody>
      </p:sp>
    </p:spTree>
  </p:cSld>
  <p:clrMapOvr>
    <a:masterClrMapping/>
  </p:clrMapOvr>
  <p:transition spd="slow" advClick="0" advTm="10000">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8C6AE4F9-92ED-4BD0-8426-44B2FA431F28}"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5C20E5A7-7DE9-4D60-9929-533765E42E67}" type="slidenum">
              <a:rPr lang="en-US"/>
              <a:pPr>
                <a:defRPr/>
              </a:pPr>
              <a:t>‹#›</a:t>
            </a:fld>
            <a:endParaRPr lang="en-US" dirty="0"/>
          </a:p>
        </p:txBody>
      </p:sp>
    </p:spTree>
  </p:cSld>
  <p:clrMapOvr>
    <a:masterClrMapping/>
  </p:clrMapOvr>
  <p:transition spd="slow" advClick="0" advTm="1000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C9FB46EC-2434-4CE5-8ED8-8782697A1F14}"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EC9CC5BA-EEE8-4ED3-B7B5-B8D9125FFBE7}" type="slidenum">
              <a:rPr lang="en-US"/>
              <a:pPr>
                <a:defRPr/>
              </a:pPr>
              <a:t>‹#›</a:t>
            </a:fld>
            <a:endParaRPr lang="en-US" dirty="0"/>
          </a:p>
        </p:txBody>
      </p:sp>
    </p:spTree>
  </p:cSld>
  <p:clrMapOvr>
    <a:masterClrMapping/>
  </p:clrMapOvr>
  <p:transition spd="slow" advClick="0" advTm="1000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439C759E-3114-41B4-B920-F925984258AA}"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094A8DB0-F292-4173-A7E7-5614FB2E2937}" type="slidenum">
              <a:rPr lang="en-US"/>
              <a:pPr>
                <a:defRPr/>
              </a:pPr>
              <a:t>‹#›</a:t>
            </a:fld>
            <a:endParaRPr lang="en-US" dirty="0"/>
          </a:p>
        </p:txBody>
      </p:sp>
    </p:spTree>
  </p:cSld>
  <p:clrMapOvr>
    <a:masterClrMapping/>
  </p:clrMapOvr>
  <p:transition spd="slow" advClick="0" advTm="1000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E834D550-1E78-4B15-BB2B-3C5C8938E5F5}"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2F7DF86B-FF9A-4231-BAAD-F056ECE7109D}" type="slidenum">
              <a:rPr lang="en-US"/>
              <a:pPr>
                <a:defRPr/>
              </a:pPr>
              <a:t>‹#›</a:t>
            </a:fld>
            <a:endParaRPr lang="en-US" dirty="0"/>
          </a:p>
        </p:txBody>
      </p:sp>
    </p:spTree>
  </p:cSld>
  <p:clrMapOvr>
    <a:masterClrMapping/>
  </p:clrMapOvr>
  <p:transition spd="slow" advClick="0" advTm="1000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4C984847-3A70-4931-B73C-A98BD1A61B4C}"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86A341B7-845F-4E24-8DAA-BFE76AE2506B}" type="slidenum">
              <a:rPr lang="en-US"/>
              <a:pPr>
                <a:defRPr/>
              </a:pPr>
              <a:t>‹#›</a:t>
            </a:fld>
            <a:endParaRPr lang="en-US" dirty="0"/>
          </a:p>
        </p:txBody>
      </p:sp>
    </p:spTree>
  </p:cSld>
  <p:clrMapOvr>
    <a:masterClrMapping/>
  </p:clrMapOvr>
  <p:transition spd="slow" advClick="0" advTm="1000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89432CC7-3347-4A57-A16F-5D3E09CD79C3}"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3BB91D68-EEAF-4659-BE9F-07456EA6A740}" type="slidenum">
              <a:rPr lang="en-US"/>
              <a:pPr>
                <a:defRPr/>
              </a:pPr>
              <a:t>‹#›</a:t>
            </a:fld>
            <a:endParaRPr lang="en-US" dirty="0"/>
          </a:p>
        </p:txBody>
      </p:sp>
    </p:spTree>
  </p:cSld>
  <p:clrMapOvr>
    <a:masterClrMapping/>
  </p:clrMapOvr>
  <p:transition spd="slow" advClick="0" advTm="1000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C9D9A023-E525-4AAF-8276-62CAB9C251A9}"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F5612751-2AA2-48AA-A015-01596D5A5412}" type="slidenum">
              <a:rPr lang="en-US"/>
              <a:pPr>
                <a:defRPr/>
              </a:pPr>
              <a:t>‹#›</a:t>
            </a:fld>
            <a:endParaRPr lang="en-US" dirty="0"/>
          </a:p>
        </p:txBody>
      </p:sp>
    </p:spTree>
  </p:cSld>
  <p:clrMapOvr>
    <a:masterClrMapping/>
  </p:clrMapOvr>
  <p:transition spd="slow" advClick="0" advTm="10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CDD82ED-0A45-41A4-A3B6-32E84CAA10C0}" type="datetimeFigureOut">
              <a:rPr lang="en-US"/>
              <a:pPr>
                <a:defRPr/>
              </a:pPr>
              <a:t>9/12/2013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2CCBF42-4BEE-4A99-AE84-721F423EAEDE}" type="slidenum">
              <a:rPr lang="en-US"/>
              <a:pPr>
                <a:defRPr/>
              </a:pPr>
              <a:t>‹#›</a:t>
            </a:fld>
            <a:endParaRPr lang="en-US"/>
          </a:p>
        </p:txBody>
      </p:sp>
    </p:spTree>
  </p:cSld>
  <p:clrMapOvr>
    <a:masterClrMapping/>
  </p:clrMapOvr>
  <p:transition spd="slow" advClick="0" advTm="10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BC0FF486-FD47-4350-8F6D-41432E18DD0C}"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1D0D418F-F2C8-4C03-A3F2-B63F0305C730}" type="slidenum">
              <a:rPr lang="en-US"/>
              <a:pPr>
                <a:defRPr/>
              </a:pPr>
              <a:t>‹#›</a:t>
            </a:fld>
            <a:endParaRPr lang="en-US" dirty="0"/>
          </a:p>
        </p:txBody>
      </p:sp>
    </p:spTree>
  </p:cSld>
  <p:clrMapOvr>
    <a:masterClrMapping/>
  </p:clrMapOvr>
  <p:transition spd="slow" advClick="0" advTm="1000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53EE0A68-11DC-4C7E-839C-FBD87DE051D4}"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E9B95CE1-E02F-422C-BFCF-D3F733F30939}" type="slidenum">
              <a:rPr lang="en-US"/>
              <a:pPr>
                <a:defRPr/>
              </a:pPr>
              <a:t>‹#›</a:t>
            </a:fld>
            <a:endParaRPr lang="en-US" dirty="0"/>
          </a:p>
        </p:txBody>
      </p:sp>
    </p:spTree>
  </p:cSld>
  <p:clrMapOvr>
    <a:masterClrMapping/>
  </p:clrMapOvr>
  <p:transition spd="slow" advClick="0" advTm="1000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F140B923-5EB0-43D3-98ED-0A12EFBD1A1A}"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94A91027-1EC2-4E7E-A92F-C25DAE028638}" type="slidenum">
              <a:rPr lang="en-US"/>
              <a:pPr>
                <a:defRPr/>
              </a:pPr>
              <a:t>‹#›</a:t>
            </a:fld>
            <a:endParaRPr lang="en-US" dirty="0"/>
          </a:p>
        </p:txBody>
      </p:sp>
    </p:spTree>
  </p:cSld>
  <p:clrMapOvr>
    <a:masterClrMapping/>
  </p:clrMapOvr>
  <p:transition spd="slow" advClick="0" advTm="1000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3E4B43B7-AEFD-4DA8-BFFD-E9C546A1485D}"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A8DF8710-A4D0-4342-845F-229118C1D4FF}" type="slidenum">
              <a:rPr lang="en-US"/>
              <a:pPr>
                <a:defRPr/>
              </a:pPr>
              <a:t>‹#›</a:t>
            </a:fld>
            <a:endParaRPr lang="en-US" dirty="0"/>
          </a:p>
        </p:txBody>
      </p:sp>
    </p:spTree>
  </p:cSld>
  <p:clrMapOvr>
    <a:masterClrMapping/>
  </p:clrMapOvr>
  <p:transition spd="slow" advClick="0" advTm="1000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0FF75B62-3162-4F53-9868-49BDBABF1D0D}"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899C8A92-09EE-4100-AE49-DA1A397B2407}" type="slidenum">
              <a:rPr lang="en-US"/>
              <a:pPr>
                <a:defRPr/>
              </a:pPr>
              <a:t>‹#›</a:t>
            </a:fld>
            <a:endParaRPr lang="en-US" dirty="0"/>
          </a:p>
        </p:txBody>
      </p:sp>
    </p:spTree>
  </p:cSld>
  <p:clrMapOvr>
    <a:masterClrMapping/>
  </p:clrMapOvr>
  <p:transition spd="slow" advClick="0" advTm="1000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78F49D0E-3818-447A-9B59-C187F2E6C2D3}"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3617E501-41BC-41F8-8195-392497559C9A}" type="slidenum">
              <a:rPr lang="en-US"/>
              <a:pPr>
                <a:defRPr/>
              </a:pPr>
              <a:t>‹#›</a:t>
            </a:fld>
            <a:endParaRPr lang="en-US" dirty="0"/>
          </a:p>
        </p:txBody>
      </p:sp>
    </p:spTree>
  </p:cSld>
  <p:clrMapOvr>
    <a:masterClrMapping/>
  </p:clrMapOvr>
  <p:transition spd="slow" advClick="0" advTm="1000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FE0CB44B-C24E-4758-B562-BB95B42B22B1}"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21E45B5F-FF73-4FD5-A18C-D06AFB3C85EE}" type="slidenum">
              <a:rPr lang="en-US"/>
              <a:pPr>
                <a:defRPr/>
              </a:pPr>
              <a:t>‹#›</a:t>
            </a:fld>
            <a:endParaRPr lang="en-US" dirty="0"/>
          </a:p>
        </p:txBody>
      </p:sp>
    </p:spTree>
  </p:cSld>
  <p:clrMapOvr>
    <a:masterClrMapping/>
  </p:clrMapOvr>
  <p:transition spd="slow" advClick="0" advTm="1000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E592D4D8-1820-4AFC-9BFC-C5E8FEA7A727}"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0669B6CC-6542-4DF6-9D6A-279CD0AFC58B}" type="slidenum">
              <a:rPr lang="en-US"/>
              <a:pPr>
                <a:defRPr/>
              </a:pPr>
              <a:t>‹#›</a:t>
            </a:fld>
            <a:endParaRPr lang="en-US" dirty="0"/>
          </a:p>
        </p:txBody>
      </p:sp>
    </p:spTree>
  </p:cSld>
  <p:clrMapOvr>
    <a:masterClrMapping/>
  </p:clrMapOvr>
  <p:transition spd="slow" advClick="0" advTm="1000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F800DC95-FE8B-49F5-AE91-00527BD4CEDE}"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98DA3D66-B148-4DA2-98FA-1A9EC6236216}" type="slidenum">
              <a:rPr lang="en-US"/>
              <a:pPr>
                <a:defRPr/>
              </a:pPr>
              <a:t>‹#›</a:t>
            </a:fld>
            <a:endParaRPr lang="en-US" dirty="0"/>
          </a:p>
        </p:txBody>
      </p:sp>
    </p:spTree>
  </p:cSld>
  <p:clrMapOvr>
    <a:masterClrMapping/>
  </p:clrMapOvr>
  <p:transition spd="slow" advClick="0" advTm="1000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B1F0E65F-A634-453C-9D99-F8B48DED3B98}"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0AC89407-BBF5-4D41-9DE5-F8FB69E17605}" type="slidenum">
              <a:rPr lang="en-US"/>
              <a:pPr>
                <a:defRPr/>
              </a:pPr>
              <a:t>‹#›</a:t>
            </a:fld>
            <a:endParaRPr lang="en-US" dirty="0"/>
          </a:p>
        </p:txBody>
      </p:sp>
    </p:spTree>
  </p:cSld>
  <p:clrMapOvr>
    <a:masterClrMapping/>
  </p:clrMapOvr>
  <p:transition spd="slow" advClick="0" advTm="10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298662CA-2F44-40FE-840F-39B700925075}" type="datetimeFigureOut">
              <a:rPr lang="en-US"/>
              <a:pPr>
                <a:defRPr/>
              </a:pPr>
              <a:t>9/12/2013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00C27E9-06CD-4AE1-A4F2-9586E54034B1}" type="slidenum">
              <a:rPr lang="en-US"/>
              <a:pPr>
                <a:defRPr/>
              </a:pPr>
              <a:t>‹#›</a:t>
            </a:fld>
            <a:endParaRPr lang="en-US"/>
          </a:p>
        </p:txBody>
      </p:sp>
    </p:spTree>
  </p:cSld>
  <p:clrMapOvr>
    <a:masterClrMapping/>
  </p:clrMapOvr>
  <p:transition spd="slow" advClick="0" advTm="1000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E1C74F66-EB32-40F8-966E-8C5EBA0ED376}"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D8854623-13B5-49F4-8923-87C945FE55C8}" type="slidenum">
              <a:rPr lang="en-US"/>
              <a:pPr>
                <a:defRPr/>
              </a:pPr>
              <a:t>‹#›</a:t>
            </a:fld>
            <a:endParaRPr lang="en-US" dirty="0"/>
          </a:p>
        </p:txBody>
      </p:sp>
    </p:spTree>
  </p:cSld>
  <p:clrMapOvr>
    <a:masterClrMapping/>
  </p:clrMapOvr>
  <p:transition spd="slow" advClick="0" advTm="1000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4A18B87A-7275-4F98-8CD0-72B0C5EC1349}"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E2D060A5-B383-4931-89DB-00386A7D70A9}" type="slidenum">
              <a:rPr lang="en-US"/>
              <a:pPr>
                <a:defRPr/>
              </a:pPr>
              <a:t>‹#›</a:t>
            </a:fld>
            <a:endParaRPr lang="en-US" dirty="0"/>
          </a:p>
        </p:txBody>
      </p:sp>
    </p:spTree>
  </p:cSld>
  <p:clrMapOvr>
    <a:masterClrMapping/>
  </p:clrMapOvr>
  <p:transition spd="slow" advClick="0" advTm="1000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1143000"/>
          </a:xfrm>
        </p:spPr>
        <p:txBody>
          <a:bodyPr>
            <a:noAutofit/>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838200"/>
            <a:ext cx="4648200" cy="4038600"/>
          </a:xfrm>
        </p:spPr>
        <p:txBody>
          <a:bodyPr>
            <a:normAutofit/>
          </a:bodyPr>
          <a:lstStyle>
            <a:lvl1pPr marL="0" indent="0" algn="ctr">
              <a:spcBef>
                <a:spcPts val="0"/>
              </a:spcBef>
              <a:buNone/>
              <a:defRPr sz="3600"/>
            </a:lvl1pPr>
          </a:lstStyle>
          <a:p>
            <a:pPr lvl="0"/>
            <a:r>
              <a:rPr lang="en-US" dirty="0" smtClean="0"/>
              <a:t>Click to edit Master text styles</a:t>
            </a:r>
          </a:p>
        </p:txBody>
      </p:sp>
      <p:sp>
        <p:nvSpPr>
          <p:cNvPr id="10" name="Content Placeholder 2"/>
          <p:cNvSpPr>
            <a:spLocks noGrp="1"/>
          </p:cNvSpPr>
          <p:nvPr>
            <p:ph idx="13"/>
          </p:nvPr>
        </p:nvSpPr>
        <p:spPr>
          <a:xfrm>
            <a:off x="4038600" y="5105400"/>
            <a:ext cx="4648200" cy="1143000"/>
          </a:xfrm>
        </p:spPr>
        <p:txBody>
          <a:bodyPr>
            <a:noAutofit/>
          </a:bodyPr>
          <a:lstStyle>
            <a:lvl1pPr marL="0" indent="0" algn="ctr">
              <a:spcBef>
                <a:spcPts val="0"/>
              </a:spcBef>
              <a:buNone/>
              <a:defRPr lang="en-US" sz="3600" b="1" kern="1200" noProof="0" dirty="0" smtClean="0">
                <a:solidFill>
                  <a:schemeClr val="accent3">
                    <a:lumMod val="50000"/>
                  </a:schemeClr>
                </a:solidFill>
                <a:latin typeface="+mn-lt"/>
                <a:ea typeface="+mn-ea"/>
                <a:cs typeface="+mn-cs"/>
              </a:defRPr>
            </a:lvl1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solidFill>
                  <a:prstClr val="black">
                    <a:tint val="75000"/>
                  </a:prstClr>
                </a:solidFill>
              </a:defRPr>
            </a:lvl1pPr>
          </a:lstStyle>
          <a:p>
            <a:pPr>
              <a:defRPr/>
            </a:pPr>
            <a:fld id="{F77F04C5-DC40-4B7A-B45B-14CEA10DA2C8}" type="datetimeFigureOut">
              <a:rPr lang="en-US"/>
              <a:pPr>
                <a:defRPr/>
              </a:pPr>
              <a:t>9/12/2013</a:t>
            </a:fld>
            <a:endParaRPr lang="en-US" dirty="0"/>
          </a:p>
        </p:txBody>
      </p:sp>
      <p:sp>
        <p:nvSpPr>
          <p:cNvPr id="6" name="Footer Placeholder 4"/>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6"/>
          </p:nvPr>
        </p:nvSpPr>
        <p:spPr/>
        <p:txBody>
          <a:bodyPr/>
          <a:lstStyle>
            <a:lvl1pPr>
              <a:defRPr>
                <a:solidFill>
                  <a:prstClr val="black">
                    <a:tint val="75000"/>
                  </a:prstClr>
                </a:solidFill>
              </a:defRPr>
            </a:lvl1pPr>
          </a:lstStyle>
          <a:p>
            <a:pPr>
              <a:defRPr/>
            </a:pPr>
            <a:fld id="{D5B665A8-814A-4E04-9A2A-0EE56119CF46}" type="slidenum">
              <a:rPr lang="en-US"/>
              <a:pPr>
                <a:defRPr/>
              </a:pPr>
              <a:t>‹#›</a:t>
            </a:fld>
            <a:endParaRPr lang="en-US" dirty="0"/>
          </a:p>
        </p:txBody>
      </p:sp>
    </p:spTree>
  </p:cSld>
  <p:clrMapOvr>
    <a:masterClrMapping/>
  </p:clrMapOvr>
  <p:transition spd="slow" advClick="0" advTm="1000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422BFEA0-ABB0-4240-A483-6F6118FBB42E}"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17175D9E-7F10-406A-9279-468C55EF98FE}" type="slidenum">
              <a:rPr lang="en-US"/>
              <a:pPr>
                <a:defRPr/>
              </a:pPr>
              <a:t>‹#›</a:t>
            </a:fld>
            <a:endParaRPr lang="en-US" dirty="0"/>
          </a:p>
        </p:txBody>
      </p:sp>
    </p:spTree>
  </p:cSld>
  <p:clrMapOvr>
    <a:masterClrMapping/>
  </p:clrMapOvr>
  <p:transition spd="slow" advClick="0" advTm="1000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407F54F6-EBC0-4DCE-B1AF-3AD7698B772D}"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D0781B59-6A62-4EB6-980F-54A58D3A459E}" type="slidenum">
              <a:rPr lang="en-US"/>
              <a:pPr>
                <a:defRPr/>
              </a:pPr>
              <a:t>‹#›</a:t>
            </a:fld>
            <a:endParaRPr lang="en-US" dirty="0"/>
          </a:p>
        </p:txBody>
      </p:sp>
    </p:spTree>
  </p:cSld>
  <p:clrMapOvr>
    <a:masterClrMapping/>
  </p:clrMapOvr>
  <p:transition spd="slow" advClick="0" advTm="1000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767BE9BA-E7B6-4FBF-A461-F00450737874}"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16072EE3-6F96-4652-B67B-F9F0273309E4}" type="slidenum">
              <a:rPr lang="en-US"/>
              <a:pPr>
                <a:defRPr/>
              </a:pPr>
              <a:t>‹#›</a:t>
            </a:fld>
            <a:endParaRPr lang="en-US" dirty="0"/>
          </a:p>
        </p:txBody>
      </p:sp>
    </p:spTree>
  </p:cSld>
  <p:clrMapOvr>
    <a:masterClrMapping/>
  </p:clrMapOvr>
  <p:transition spd="slow" advClick="0" advTm="10000">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Facts">
    <p:spTree>
      <p:nvGrpSpPr>
        <p:cNvPr id="1" name=""/>
        <p:cNvGrpSpPr/>
        <p:nvPr/>
      </p:nvGrpSpPr>
      <p:grpSpPr>
        <a:xfrm>
          <a:off x="0" y="0"/>
          <a:ext cx="0" cy="0"/>
          <a:chOff x="0" y="0"/>
          <a:chExt cx="0" cy="0"/>
        </a:xfrm>
      </p:grpSpPr>
      <p:pic>
        <p:nvPicPr>
          <p:cNvPr id="5" name="Picture 2" descr="http://www.foundation-finplan.org/images/homeBanner/compass.jpg"/>
          <p:cNvPicPr>
            <a:picLocks noChangeAspect="1" noChangeArrowheads="1"/>
          </p:cNvPicPr>
          <p:nvPr userDrawn="1"/>
        </p:nvPicPr>
        <p:blipFill>
          <a:blip r:embed="rId2"/>
          <a:srcRect/>
          <a:stretch>
            <a:fillRect/>
          </a:stretch>
        </p:blipFill>
        <p:spPr bwMode="auto">
          <a:xfrm>
            <a:off x="457200" y="304800"/>
            <a:ext cx="2362200" cy="1138238"/>
          </a:xfrm>
          <a:prstGeom prst="rect">
            <a:avLst/>
          </a:prstGeom>
          <a:noFill/>
          <a:ln w="9525">
            <a:noFill/>
            <a:miter lim="800000"/>
            <a:headEnd/>
            <a:tailEnd/>
          </a:ln>
        </p:spPr>
      </p:pic>
      <p:sp>
        <p:nvSpPr>
          <p:cNvPr id="6" name="Line 8"/>
          <p:cNvSpPr>
            <a:spLocks noChangeShapeType="1"/>
          </p:cNvSpPr>
          <p:nvPr userDrawn="1"/>
        </p:nvSpPr>
        <p:spPr bwMode="auto">
          <a:xfrm>
            <a:off x="457200" y="1447800"/>
            <a:ext cx="8077200" cy="0"/>
          </a:xfrm>
          <a:prstGeom prst="line">
            <a:avLst/>
          </a:prstGeom>
          <a:noFill/>
          <a:ln w="57150">
            <a:solidFill>
              <a:srgbClr val="808080"/>
            </a:solidFill>
            <a:round/>
            <a:headEnd/>
            <a:tailEnd/>
          </a:ln>
        </p:spPr>
        <p:txBody>
          <a:bodyPr/>
          <a:lstStyle/>
          <a:p>
            <a:pPr>
              <a:defRPr/>
            </a:pPr>
            <a:endParaRPr lang="en-US"/>
          </a:p>
        </p:txBody>
      </p:sp>
      <p:sp>
        <p:nvSpPr>
          <p:cNvPr id="2" name="Title 1"/>
          <p:cNvSpPr>
            <a:spLocks noGrp="1"/>
          </p:cNvSpPr>
          <p:nvPr>
            <p:ph type="title"/>
          </p:nvPr>
        </p:nvSpPr>
        <p:spPr>
          <a:xfrm>
            <a:off x="3276600" y="274638"/>
            <a:ext cx="5410200" cy="1143000"/>
          </a:xfrm>
        </p:spPr>
        <p:txBody>
          <a:bodyPr>
            <a:noAutofit/>
          </a:bodyPr>
          <a:lstStyle>
            <a:lvl1pPr>
              <a:defRPr lang="en-US" sz="3600" kern="1200" cap="all" baseline="0" dirty="0">
                <a:solidFill>
                  <a:schemeClr val="tx1"/>
                </a:solidFill>
                <a:latin typeface="Georgia" pitchFamily="18" charset="0"/>
                <a:ea typeface="+mj-ea"/>
                <a:cs typeface="+mj-cs"/>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81200"/>
            <a:ext cx="8229600" cy="3048000"/>
          </a:xfrm>
        </p:spPr>
        <p:txBody>
          <a:bodyPr>
            <a:normAutofit/>
          </a:bodyPr>
          <a:lstStyle>
            <a:lvl1pPr marL="0" indent="0" algn="ctr">
              <a:spcBef>
                <a:spcPts val="0"/>
              </a:spcBef>
              <a:buNone/>
              <a:defRPr lang="en-US" sz="4000" kern="1200" dirty="0" smtClean="0">
                <a:ln w="9525" cmpd="sng">
                  <a:solidFill>
                    <a:schemeClr val="accent3">
                      <a:lumMod val="50000"/>
                    </a:schemeClr>
                  </a:solidFill>
                  <a:prstDash val="solid"/>
                </a:ln>
                <a:solidFill>
                  <a:schemeClr val="accent3">
                    <a:lumMod val="50000"/>
                  </a:schemeClr>
                </a:solidFill>
                <a:latin typeface="Georgia" pitchFamily="18" charset="0"/>
                <a:ea typeface="+mn-ea"/>
                <a:cs typeface="+mn-cs"/>
              </a:defRPr>
            </a:lvl1pPr>
          </a:lstStyle>
          <a:p>
            <a:pPr lvl="0"/>
            <a:r>
              <a:rPr lang="en-US" dirty="0" smtClean="0"/>
              <a:t>Click to edit Master text styles</a:t>
            </a:r>
          </a:p>
        </p:txBody>
      </p:sp>
      <p:sp>
        <p:nvSpPr>
          <p:cNvPr id="10" name="Content Placeholder 2"/>
          <p:cNvSpPr>
            <a:spLocks noGrp="1"/>
          </p:cNvSpPr>
          <p:nvPr>
            <p:ph idx="13"/>
          </p:nvPr>
        </p:nvSpPr>
        <p:spPr>
          <a:xfrm>
            <a:off x="457200" y="5257800"/>
            <a:ext cx="8229600" cy="914400"/>
          </a:xfrm>
        </p:spPr>
        <p:txBody>
          <a:bodyPr>
            <a:normAutofit/>
          </a:bodyPr>
          <a:lstStyle>
            <a:lvl1pPr marL="0" indent="0" algn="l">
              <a:spcBef>
                <a:spcPts val="0"/>
              </a:spcBef>
              <a:buNone/>
              <a:defRPr lang="en-US" sz="2000" i="1" dirty="0" smtClean="0"/>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solidFill>
                  <a:prstClr val="black">
                    <a:tint val="75000"/>
                  </a:prstClr>
                </a:solidFill>
              </a:defRPr>
            </a:lvl1pPr>
          </a:lstStyle>
          <a:p>
            <a:pPr>
              <a:defRPr/>
            </a:pPr>
            <a:fld id="{AEB68019-00FB-4DEC-94BC-C0754B36E528}" type="datetimeFigureOut">
              <a:rPr lang="en-US"/>
              <a:pPr>
                <a:defRPr/>
              </a:pPr>
              <a:t>9/12/2013</a:t>
            </a:fld>
            <a:endParaRPr lang="en-US" dirty="0"/>
          </a:p>
        </p:txBody>
      </p:sp>
      <p:sp>
        <p:nvSpPr>
          <p:cNvPr id="9" name="Footer Placeholder 3"/>
          <p:cNvSpPr>
            <a:spLocks noGrp="1"/>
          </p:cNvSpPr>
          <p:nvPr>
            <p:ph type="ftr" sz="quarter" idx="15"/>
          </p:nvPr>
        </p:nvSpPr>
        <p:spPr/>
        <p:txBody>
          <a:bodyPr/>
          <a:lstStyle>
            <a:lvl1pPr>
              <a:defRPr>
                <a:solidFill>
                  <a:prstClr val="black">
                    <a:tint val="75000"/>
                  </a:prstClr>
                </a:solidFill>
              </a:defRPr>
            </a:lvl1pPr>
          </a:lstStyle>
          <a:p>
            <a:pPr>
              <a:defRPr/>
            </a:pPr>
            <a:endParaRPr lang="en-US"/>
          </a:p>
        </p:txBody>
      </p:sp>
      <p:sp>
        <p:nvSpPr>
          <p:cNvPr id="11" name="Slide Number Placeholder 4"/>
          <p:cNvSpPr>
            <a:spLocks noGrp="1"/>
          </p:cNvSpPr>
          <p:nvPr>
            <p:ph type="sldNum" sz="quarter" idx="16"/>
          </p:nvPr>
        </p:nvSpPr>
        <p:spPr/>
        <p:txBody>
          <a:bodyPr/>
          <a:lstStyle>
            <a:lvl1pPr>
              <a:defRPr>
                <a:solidFill>
                  <a:prstClr val="black">
                    <a:tint val="75000"/>
                  </a:prstClr>
                </a:solidFill>
              </a:defRPr>
            </a:lvl1pPr>
          </a:lstStyle>
          <a:p>
            <a:pPr>
              <a:defRPr/>
            </a:pPr>
            <a:fld id="{6FFE6A39-0535-4D3B-9E6C-509C0713A2BD}" type="slidenum">
              <a:rPr lang="en-US"/>
              <a:pPr>
                <a:defRPr/>
              </a:pPr>
              <a:t>‹#›</a:t>
            </a:fld>
            <a:endParaRPr lang="en-US" dirty="0"/>
          </a:p>
        </p:txBody>
      </p:sp>
    </p:spTree>
  </p:cSld>
  <p:clrMapOvr>
    <a:masterClrMapping/>
  </p:clrMapOvr>
  <p:transition spd="slow" advClick="0" advTm="10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05A12FF-DF04-4ACE-AADC-EF0E5C507E00}" type="datetimeFigureOut">
              <a:rPr lang="en-US"/>
              <a:pPr>
                <a:defRPr/>
              </a:pPr>
              <a:t>9/12/2013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23ABCA6-E56B-4565-BA27-03B0CA95B8AF}" type="slidenum">
              <a:rPr lang="en-US"/>
              <a:pPr>
                <a:defRPr/>
              </a:pPr>
              <a:t>‹#›</a:t>
            </a:fld>
            <a:endParaRPr lang="en-US"/>
          </a:p>
        </p:txBody>
      </p:sp>
    </p:spTree>
  </p:cSld>
  <p:clrMapOvr>
    <a:masterClrMapping/>
  </p:clrMapOvr>
  <p:transition spd="slow" advClick="0" advTm="10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23EF90E-A18A-4D0C-9707-FF9C45B117F3}" type="datetimeFigureOut">
              <a:rPr lang="en-US"/>
              <a:pPr>
                <a:defRPr/>
              </a:pPr>
              <a:t>9/12/2013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98B3426-C002-4167-A5FE-8FBCF60CE066}" type="slidenum">
              <a:rPr lang="en-US"/>
              <a:pPr>
                <a:defRPr/>
              </a:pPr>
              <a:t>‹#›</a:t>
            </a:fld>
            <a:endParaRPr lang="en-US"/>
          </a:p>
        </p:txBody>
      </p:sp>
    </p:spTree>
  </p:cSld>
  <p:clrMapOvr>
    <a:masterClrMapping/>
  </p:clrMapOvr>
  <p:transition spd="slow" advClick="0" advTm="10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18795C5-F7F7-42D0-B9E6-AEE9CA138780}" type="datetimeFigureOut">
              <a:rPr lang="en-US"/>
              <a:pPr>
                <a:defRPr/>
              </a:pPr>
              <a:t>9/12/2013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C557A97-56AA-4B83-88E2-54B7F66DD979}" type="slidenum">
              <a:rPr lang="en-US"/>
              <a:pPr>
                <a:defRPr/>
              </a:pPr>
              <a:t>‹#›</a:t>
            </a:fld>
            <a:endParaRPr lang="en-US"/>
          </a:p>
        </p:txBody>
      </p:sp>
    </p:spTree>
  </p:cSld>
  <p:clrMapOvr>
    <a:masterClrMapping/>
  </p:clrMapOvr>
  <p:transition spd="slow" advClick="0" advTm="10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1F977A2-62F2-47FE-A245-ADB6D7059511}" type="datetimeFigureOut">
              <a:rPr lang="en-US"/>
              <a:pPr>
                <a:defRPr/>
              </a:pPr>
              <a:t>9/12/2013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0D7721B-FA3C-41B6-B515-D1AD59F6AA8E}" type="slidenum">
              <a:rPr lang="en-US"/>
              <a:pPr>
                <a:defRPr/>
              </a:pPr>
              <a:t>‹#›</a:t>
            </a:fld>
            <a:endParaRPr lang="en-US"/>
          </a:p>
        </p:txBody>
      </p:sp>
    </p:spTree>
  </p:cSld>
  <p:clrMapOvr>
    <a:masterClrMapping/>
  </p:clrMapOvr>
  <p:transition spd="slow" advClick="0" advTm="10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4AFB21-8B2B-495B-8374-0B3E1B85DE9C}" type="datetimeFigureOut">
              <a:rPr lang="en-US"/>
              <a:pPr>
                <a:defRPr/>
              </a:pPr>
              <a:t>9/12/2013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FF1CC3C-B6BF-4A4C-97B9-A83D0D0B263D}" type="slidenum">
              <a:rPr lang="en-US"/>
              <a:pPr>
                <a:defRPr/>
              </a:pPr>
              <a:t>‹#›</a:t>
            </a:fld>
            <a:endParaRPr lang="en-US"/>
          </a:p>
        </p:txBody>
      </p:sp>
    </p:spTree>
  </p:cSld>
  <p:clrMapOvr>
    <a:masterClrMapping/>
  </p:clrMapOvr>
  <p:transition spd="slow" advClick="0" advTm="10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F021E2E-2720-46BA-A4BF-A887277A4737}" type="datetimeFigureOut">
              <a:rPr lang="en-US"/>
              <a:pPr>
                <a:defRPr/>
              </a:pPr>
              <a:t>9/12/2013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7C3E3D0-17CD-4860-AD8F-090E64DCCD1E}" type="slidenum">
              <a:rPr lang="en-US"/>
              <a:pPr>
                <a:defRPr/>
              </a:pPr>
              <a:t>‹#›</a:t>
            </a:fld>
            <a:endParaRPr lang="en-US"/>
          </a:p>
        </p:txBody>
      </p:sp>
    </p:spTree>
  </p:cSld>
  <p:clrMapOvr>
    <a:masterClrMapping/>
  </p:clrMapOvr>
  <p:transition spd="slow" advClick="0" advTm="10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B7786ED-8527-40DE-A969-460C57A408F2}" type="datetimeFigureOut">
              <a:rPr lang="en-US"/>
              <a:pPr>
                <a:defRPr/>
              </a:pPr>
              <a:t>9/12/2013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6C9C42D-0728-43EA-B132-E4CAEF2AF3D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5626" r:id="rId1"/>
    <p:sldLayoutId id="2147485627" r:id="rId2"/>
    <p:sldLayoutId id="2147485628" r:id="rId3"/>
    <p:sldLayoutId id="2147485629" r:id="rId4"/>
    <p:sldLayoutId id="2147485630" r:id="rId5"/>
    <p:sldLayoutId id="2147485631" r:id="rId6"/>
    <p:sldLayoutId id="2147485632" r:id="rId7"/>
    <p:sldLayoutId id="2147485633" r:id="rId8"/>
    <p:sldLayoutId id="2147485636" r:id="rId9"/>
    <p:sldLayoutId id="2147485634" r:id="rId10"/>
    <p:sldLayoutId id="2147485635" r:id="rId11"/>
    <p:sldLayoutId id="2147485637" r:id="rId12"/>
    <p:sldLayoutId id="2147485638" r:id="rId13"/>
    <p:sldLayoutId id="2147485639" r:id="rId14"/>
    <p:sldLayoutId id="2147485640" r:id="rId15"/>
    <p:sldLayoutId id="2147485641" r:id="rId16"/>
    <p:sldLayoutId id="2147485642" r:id="rId17"/>
    <p:sldLayoutId id="2147485643" r:id="rId18"/>
    <p:sldLayoutId id="2147485644" r:id="rId19"/>
    <p:sldLayoutId id="2147485645" r:id="rId20"/>
    <p:sldLayoutId id="2147485646" r:id="rId21"/>
    <p:sldLayoutId id="2147485647" r:id="rId22"/>
    <p:sldLayoutId id="2147485648" r:id="rId23"/>
    <p:sldLayoutId id="2147485649" r:id="rId24"/>
    <p:sldLayoutId id="2147485650" r:id="rId25"/>
    <p:sldLayoutId id="2147485651" r:id="rId26"/>
    <p:sldLayoutId id="2147485652" r:id="rId27"/>
    <p:sldLayoutId id="2147485653" r:id="rId28"/>
    <p:sldLayoutId id="2147485654" r:id="rId29"/>
    <p:sldLayoutId id="2147485655" r:id="rId30"/>
    <p:sldLayoutId id="2147485656" r:id="rId31"/>
    <p:sldLayoutId id="2147485657" r:id="rId32"/>
    <p:sldLayoutId id="2147485658" r:id="rId33"/>
    <p:sldLayoutId id="2147485659" r:id="rId34"/>
    <p:sldLayoutId id="2147485660" r:id="rId35"/>
    <p:sldLayoutId id="2147485661" r:id="rId36"/>
  </p:sldLayoutIdLst>
  <p:transition spd="slow" advClick="0" advTm="10000">
    <p:fade thruBlk="1"/>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B641B"/>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B641B"/>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39639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6.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066800"/>
            <a:ext cx="5105400" cy="4038600"/>
          </a:xfrm>
        </p:spPr>
        <p:txBody>
          <a:bodyPr>
            <a:noAutofit/>
          </a:bodyPr>
          <a:lstStyle/>
          <a:p>
            <a:pPr marL="0" lvl="4" indent="0" eaLnBrk="1" fontAlgn="auto" hangingPunct="1">
              <a:spcBef>
                <a:spcPts val="0"/>
              </a:spcBef>
              <a:spcAft>
                <a:spcPts val="0"/>
              </a:spcAft>
              <a:buClr>
                <a:schemeClr val="accent3"/>
              </a:buClr>
              <a:buSzPct val="95000"/>
              <a:buFont typeface="Wingdings 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algn="l" eaLnBrk="1" fontAlgn="auto" hangingPunct="1">
              <a:spcAft>
                <a:spcPts val="0"/>
              </a:spcAft>
              <a:buClr>
                <a:schemeClr val="accent3"/>
              </a:buClr>
              <a:buFont typeface="Wingdings 2"/>
              <a:buNone/>
              <a:defRPr/>
            </a:pPr>
            <a:endParaRPr lang="en-US" sz="2400" b="1" dirty="0" smtClean="0">
              <a:latin typeface="+mj-lt"/>
            </a:endParaRPr>
          </a:p>
          <a:p>
            <a:pPr algn="l" eaLnBrk="1" fontAlgn="auto" hangingPunct="1">
              <a:spcAft>
                <a:spcPts val="0"/>
              </a:spcAft>
              <a:buClr>
                <a:schemeClr val="accent3"/>
              </a:buClr>
              <a:buFont typeface="Wingdings 2"/>
              <a:buNone/>
              <a:defRPr/>
            </a:pPr>
            <a:r>
              <a:rPr lang="en-US" sz="2400" b="1" dirty="0" smtClean="0">
                <a:latin typeface="+mj-lt"/>
              </a:rPr>
              <a:t>FPA's vision can ultimately be realized by welcoming individuals from diverse backgrounds who support the financial planning process. </a:t>
            </a:r>
          </a:p>
          <a:p>
            <a:pPr algn="l" eaLnBrk="1" fontAlgn="auto" hangingPunct="1">
              <a:spcAft>
                <a:spcPts val="0"/>
              </a:spcAft>
              <a:buClr>
                <a:schemeClr val="accent3"/>
              </a:buClr>
              <a:buFont typeface="Wingdings 2"/>
              <a:buNone/>
              <a:defRPr/>
            </a:pPr>
            <a:endParaRPr lang="en-US" sz="2400" b="1" dirty="0" smtClean="0">
              <a:latin typeface="+mj-lt"/>
            </a:endParaRPr>
          </a:p>
          <a:p>
            <a:pPr algn="l" eaLnBrk="1" fontAlgn="auto" hangingPunct="1">
              <a:spcAft>
                <a:spcPts val="0"/>
              </a:spcAft>
              <a:buClr>
                <a:schemeClr val="accent3"/>
              </a:buClr>
              <a:buFont typeface="Wingdings 2"/>
              <a:buNone/>
              <a:defRPr/>
            </a:pPr>
            <a:r>
              <a:rPr lang="en-US" sz="2400" b="1" dirty="0" smtClean="0">
                <a:latin typeface="+mj-lt"/>
              </a:rPr>
              <a:t>Diversity within the financial planning industry begins with the FPA Community.</a:t>
            </a:r>
            <a:br>
              <a:rPr lang="en-US" sz="2400" b="1" dirty="0" smtClean="0">
                <a:latin typeface="+mj-lt"/>
              </a:rPr>
            </a:br>
            <a:endParaRPr lang="en-US" sz="2400" b="1" dirty="0">
              <a:latin typeface="+mj-lt"/>
            </a:endParaRPr>
          </a:p>
        </p:txBody>
      </p:sp>
      <p:sp>
        <p:nvSpPr>
          <p:cNvPr id="4" name="Content Placeholder 3"/>
          <p:cNvSpPr>
            <a:spLocks noGrp="1"/>
          </p:cNvSpPr>
          <p:nvPr>
            <p:ph idx="13"/>
          </p:nvPr>
        </p:nvSpPr>
        <p:spPr>
          <a:xfrm>
            <a:off x="4038600" y="5410200"/>
            <a:ext cx="4648200" cy="1143000"/>
          </a:xfrm>
        </p:spPr>
        <p:txBody>
          <a:bodyPr/>
          <a:lstStyle/>
          <a:p>
            <a:pPr algn="l" eaLnBrk="1" fontAlgn="auto" hangingPunct="1">
              <a:spcAft>
                <a:spcPts val="0"/>
              </a:spcAft>
              <a:buClr>
                <a:schemeClr val="accent3"/>
              </a:buClr>
              <a:buFont typeface="Wingdings 2"/>
              <a:buNone/>
              <a:defRPr/>
            </a:pPr>
            <a:r>
              <a:rPr sz="3200">
                <a:solidFill>
                  <a:schemeClr val="tx1"/>
                </a:solidFill>
                <a:latin typeface="+mj-lt"/>
              </a:rPr>
              <a:t>Rita Cheng, CRPC®, CFP® </a:t>
            </a:r>
          </a:p>
        </p:txBody>
      </p:sp>
      <p:pic>
        <p:nvPicPr>
          <p:cNvPr id="28676" name="Picture 2"/>
          <p:cNvPicPr>
            <a:picLocks noChangeAspect="1" noChangeArrowheads="1"/>
          </p:cNvPicPr>
          <p:nvPr/>
        </p:nvPicPr>
        <p:blipFill>
          <a:blip r:embed="rId2"/>
          <a:srcRect/>
          <a:stretch>
            <a:fillRect/>
          </a:stretch>
        </p:blipFill>
        <p:spPr bwMode="auto">
          <a:xfrm>
            <a:off x="228600" y="1371600"/>
            <a:ext cx="3606800" cy="3733800"/>
          </a:xfrm>
          <a:prstGeom prst="rect">
            <a:avLst/>
          </a:prstGeom>
          <a:noFill/>
          <a:ln w="9525">
            <a:noFill/>
            <a:miter lim="800000"/>
            <a:headEnd/>
            <a:tailEnd/>
          </a:ln>
        </p:spPr>
      </p:pic>
    </p:spTree>
  </p:cSld>
  <p:clrMapOvr>
    <a:masterClrMapping/>
  </p:clrMapOvr>
  <p:transition spd="slow" advClick="0" advTm="10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962400" y="1371600"/>
            <a:ext cx="5181600" cy="4038600"/>
          </a:xfrm>
        </p:spPr>
        <p:txBody>
          <a:bodyPr>
            <a:normAutofit fontScale="92500"/>
          </a:bodyPr>
          <a:lstStyle/>
          <a:p>
            <a:pPr marL="0" lvl="4" indent="20638" eaLnBrk="1" fontAlgn="auto" hangingPunct="1">
              <a:lnSpc>
                <a:spcPct val="80000"/>
              </a:lnSpc>
              <a:spcBef>
                <a:spcPct val="0"/>
              </a:spcBef>
              <a:spcAft>
                <a:spcPts val="0"/>
              </a:spcAft>
              <a:buClr>
                <a:schemeClr val="accent4"/>
              </a:buClr>
              <a:buFont typeface="Wingdings 2"/>
              <a:buNone/>
              <a:defRPr/>
            </a:pPr>
            <a:r>
              <a:rPr lang="en-US" sz="3000" b="1" i="1" dirty="0" smtClean="0">
                <a:latin typeface="+mj-lt"/>
              </a:rPr>
              <a:t>I support </a:t>
            </a:r>
            <a:r>
              <a:rPr lang="en-US" sz="3000" b="1" i="1" dirty="0" smtClean="0">
                <a:solidFill>
                  <a:schemeClr val="accent2">
                    <a:lumMod val="40000"/>
                    <a:lumOff val="60000"/>
                  </a:schemeClr>
                </a:solidFill>
                <a:latin typeface="+mj-lt"/>
              </a:rPr>
              <a:t>FPA Diversity Programs </a:t>
            </a:r>
            <a:r>
              <a:rPr lang="en-US" sz="3000" b="1" i="1" dirty="0" smtClean="0">
                <a:latin typeface="+mj-lt"/>
              </a:rPr>
              <a:t>because…</a:t>
            </a:r>
          </a:p>
          <a:p>
            <a:pPr algn="l" eaLnBrk="1" fontAlgn="auto" hangingPunct="1">
              <a:spcBef>
                <a:spcPct val="0"/>
              </a:spcBef>
              <a:spcAft>
                <a:spcPts val="0"/>
              </a:spcAft>
              <a:buClr>
                <a:schemeClr val="accent3"/>
              </a:buClr>
              <a:buFont typeface="Wingdings 2"/>
              <a:buNone/>
              <a:defRPr/>
            </a:pPr>
            <a:endParaRPr lang="en-US" sz="2400" b="1" dirty="0" smtClean="0">
              <a:latin typeface="+mj-lt"/>
            </a:endParaRPr>
          </a:p>
          <a:p>
            <a:pPr algn="l" eaLnBrk="1" fontAlgn="auto" hangingPunct="1">
              <a:spcAft>
                <a:spcPts val="0"/>
              </a:spcAft>
              <a:buClr>
                <a:schemeClr val="accent3"/>
              </a:buClr>
              <a:defRPr/>
            </a:pPr>
            <a:r>
              <a:rPr lang="en-US" sz="2600" b="1" dirty="0" smtClean="0">
                <a:latin typeface="+mj-lt"/>
              </a:rPr>
              <a:t>They provide a seat at the table to all who should be heard and well-served by the financial planning profession. The programs expand opportunities to enrich, and be enriched by, increasingly diverse communities seeking the assistance of culturally-conscious financial planners.</a:t>
            </a:r>
          </a:p>
        </p:txBody>
      </p:sp>
      <p:sp>
        <p:nvSpPr>
          <p:cNvPr id="10" name="Content Placeholder 8"/>
          <p:cNvSpPr>
            <a:spLocks noGrp="1"/>
          </p:cNvSpPr>
          <p:nvPr>
            <p:ph idx="13"/>
          </p:nvPr>
        </p:nvSpPr>
        <p:spPr>
          <a:xfrm>
            <a:off x="3962400" y="5486400"/>
            <a:ext cx="4800600" cy="9906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Lazetta Braxton</a:t>
            </a:r>
          </a:p>
          <a:p>
            <a:pPr algn="l" eaLnBrk="1" fontAlgn="auto" hangingPunct="1">
              <a:spcBef>
                <a:spcPct val="0"/>
              </a:spcBef>
              <a:spcAft>
                <a:spcPts val="0"/>
              </a:spcAft>
              <a:buClr>
                <a:schemeClr val="accent3"/>
              </a:buClr>
              <a:buFont typeface="Wingdings 2"/>
              <a:buNone/>
              <a:defRPr/>
            </a:pPr>
            <a:r>
              <a:rPr sz="2400">
                <a:solidFill>
                  <a:schemeClr val="tx1"/>
                </a:solidFill>
                <a:latin typeface="+mj-lt"/>
              </a:rPr>
              <a:t>FPA Diversity Scholarship recipient</a:t>
            </a: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37892" name="Picture 4" descr="Lazetta Rainey Braxton Photo Jan2010.jpg"/>
          <p:cNvPicPr>
            <a:picLocks noChangeAspect="1"/>
          </p:cNvPicPr>
          <p:nvPr/>
        </p:nvPicPr>
        <p:blipFill>
          <a:blip r:embed="rId3"/>
          <a:srcRect l="6667" t="6667" b="6667"/>
          <a:stretch>
            <a:fillRect/>
          </a:stretch>
        </p:blipFill>
        <p:spPr bwMode="auto">
          <a:xfrm>
            <a:off x="228600" y="1336675"/>
            <a:ext cx="3581400" cy="4987925"/>
          </a:xfrm>
          <a:prstGeom prst="rect">
            <a:avLst/>
          </a:prstGeom>
          <a:noFill/>
          <a:ln w="9525">
            <a:noFill/>
            <a:miter lim="800000"/>
            <a:headEnd/>
            <a:tailEnd/>
          </a:ln>
        </p:spPr>
      </p:pic>
    </p:spTree>
  </p:cSld>
  <p:clrMapOvr>
    <a:masterClrMapping/>
  </p:clrMapOvr>
  <p:transition spd="slow" advClick="0" advTm="10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3886200" y="1066800"/>
            <a:ext cx="5105400" cy="4038600"/>
          </a:xfrm>
        </p:spPr>
        <p:txBody>
          <a:bodyPr>
            <a:normAutofit fontScale="77500" lnSpcReduction="20000"/>
          </a:bodyPr>
          <a:lstStyle/>
          <a:p>
            <a:pPr marL="0" lvl="4" indent="0" eaLnBrk="1" hangingPunct="1">
              <a:spcBef>
                <a:spcPts val="0"/>
              </a:spcBef>
              <a:buClr>
                <a:srgbClr val="EB641B"/>
              </a:buClr>
              <a:buSzPct val="95000"/>
              <a:buFont typeface="Wingdings 2" pitchFamily="18" charset="2"/>
              <a:buNone/>
              <a:defRPr/>
            </a:pPr>
            <a:r>
              <a:rPr lang="en-US" sz="3600" b="1" i="1" dirty="0" smtClean="0">
                <a:latin typeface="+mj-lt"/>
              </a:rPr>
              <a:t>I support </a:t>
            </a:r>
            <a:r>
              <a:rPr lang="en-US" sz="3600" b="1" i="1" dirty="0" smtClean="0">
                <a:solidFill>
                  <a:schemeClr val="accent2">
                    <a:lumMod val="40000"/>
                    <a:lumOff val="60000"/>
                  </a:schemeClr>
                </a:solidFill>
                <a:latin typeface="+mj-lt"/>
              </a:rPr>
              <a:t>FPA Diversity Programs </a:t>
            </a:r>
            <a:r>
              <a:rPr lang="en-US" sz="3600" b="1" i="1" dirty="0" smtClean="0">
                <a:latin typeface="+mj-lt"/>
              </a:rPr>
              <a:t>because…</a:t>
            </a:r>
          </a:p>
          <a:p>
            <a:pPr marL="0" lvl="4" indent="0" eaLnBrk="1" hangingPunct="1">
              <a:spcBef>
                <a:spcPts val="0"/>
              </a:spcBef>
              <a:buClr>
                <a:srgbClr val="EB641B"/>
              </a:buClr>
              <a:buSzPct val="95000"/>
              <a:buFont typeface="Wingdings 2" pitchFamily="18" charset="2"/>
              <a:buNone/>
              <a:defRPr/>
            </a:pPr>
            <a:endParaRPr lang="en-US" sz="2400" b="1" i="1" dirty="0" smtClean="0">
              <a:latin typeface="+mj-lt"/>
            </a:endParaRPr>
          </a:p>
          <a:p>
            <a:pPr algn="l" eaLnBrk="1" hangingPunct="1">
              <a:defRPr/>
            </a:pPr>
            <a:r>
              <a:rPr lang="en-US" sz="3300" b="1" dirty="0" smtClean="0">
                <a:latin typeface="+mj-lt"/>
              </a:rPr>
              <a:t>Despite the fact that the consumers served by financial planners are diverse in all ways, the profession is represented by a fairly homogenous group of planners. </a:t>
            </a:r>
          </a:p>
          <a:p>
            <a:pPr algn="l" eaLnBrk="1" hangingPunct="1">
              <a:defRPr/>
            </a:pPr>
            <a:endParaRPr lang="en-US" sz="3300" b="1" dirty="0" smtClean="0">
              <a:latin typeface="+mj-lt"/>
            </a:endParaRPr>
          </a:p>
          <a:p>
            <a:pPr algn="l" eaLnBrk="1" hangingPunct="1">
              <a:defRPr/>
            </a:pPr>
            <a:r>
              <a:rPr lang="en-US" sz="3300" b="1" dirty="0" smtClean="0">
                <a:latin typeface="+mj-lt"/>
              </a:rPr>
              <a:t>FPA recognizes the importance of building greater diversity in the professional ranks.</a:t>
            </a:r>
          </a:p>
        </p:txBody>
      </p:sp>
      <p:sp>
        <p:nvSpPr>
          <p:cNvPr id="4" name="Content Placeholder 3"/>
          <p:cNvSpPr>
            <a:spLocks noGrp="1"/>
          </p:cNvSpPr>
          <p:nvPr>
            <p:ph idx="13"/>
          </p:nvPr>
        </p:nvSpPr>
        <p:spPr>
          <a:xfrm>
            <a:off x="3886200" y="5486400"/>
            <a:ext cx="5257800" cy="609600"/>
          </a:xfrm>
        </p:spPr>
        <p:txBody>
          <a:bodyPr/>
          <a:lstStyle/>
          <a:p>
            <a:pPr algn="l" eaLnBrk="1" fontAlgn="auto" hangingPunct="1">
              <a:spcAft>
                <a:spcPts val="0"/>
              </a:spcAft>
              <a:buClr>
                <a:schemeClr val="accent3"/>
              </a:buClr>
              <a:defRPr/>
            </a:pPr>
            <a:r>
              <a:rPr sz="3200">
                <a:solidFill>
                  <a:schemeClr val="tx1"/>
                </a:solidFill>
                <a:latin typeface="+mj-lt"/>
              </a:rPr>
              <a:t>Rob Hoxton, CFP</a:t>
            </a:r>
            <a:r>
              <a:rPr sz="3200" baseline="30000">
                <a:solidFill>
                  <a:schemeClr val="tx1"/>
                </a:solidFill>
                <a:latin typeface="+mj-lt"/>
              </a:rPr>
              <a:t>®</a:t>
            </a:r>
            <a:r>
              <a:rPr sz="3200">
                <a:solidFill>
                  <a:schemeClr val="tx1"/>
                </a:solidFill>
                <a:latin typeface="+mj-lt"/>
              </a:rPr>
              <a:t>, AAMS, AIF</a:t>
            </a:r>
            <a:r>
              <a:rPr sz="3200" baseline="30000">
                <a:solidFill>
                  <a:schemeClr val="tx1"/>
                </a:solidFill>
                <a:latin typeface="+mj-lt"/>
              </a:rPr>
              <a:t>®</a:t>
            </a:r>
            <a:endParaRPr sz="3200">
              <a:solidFill>
                <a:schemeClr val="tx1"/>
              </a:solidFill>
              <a:latin typeface="+mj-lt"/>
            </a:endParaRPr>
          </a:p>
        </p:txBody>
      </p:sp>
      <p:pic>
        <p:nvPicPr>
          <p:cNvPr id="38916" name="Picture 4" descr="Rob Hoxton.jpg"/>
          <p:cNvPicPr>
            <a:picLocks noChangeAspect="1"/>
          </p:cNvPicPr>
          <p:nvPr/>
        </p:nvPicPr>
        <p:blipFill>
          <a:blip r:embed="rId2"/>
          <a:srcRect l="8379" r="39960"/>
          <a:stretch>
            <a:fillRect/>
          </a:stretch>
        </p:blipFill>
        <p:spPr bwMode="auto">
          <a:xfrm>
            <a:off x="228600" y="1143000"/>
            <a:ext cx="3200400" cy="4421188"/>
          </a:xfrm>
          <a:prstGeom prst="rect">
            <a:avLst/>
          </a:prstGeom>
          <a:noFill/>
          <a:ln w="9525">
            <a:noFill/>
            <a:miter lim="800000"/>
            <a:headEnd/>
            <a:tailEnd/>
          </a:ln>
        </p:spPr>
      </p:pic>
    </p:spTree>
  </p:cSld>
  <p:clrMapOvr>
    <a:masterClrMapping/>
  </p:clrMapOvr>
  <p:transition spd="slow" advClick="0" advTm="10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733800" y="1219200"/>
            <a:ext cx="5410200" cy="4267200"/>
          </a:xfrm>
        </p:spPr>
        <p:txBody>
          <a:bodyPr>
            <a:noAutofit/>
          </a:bodyPr>
          <a:lstStyle/>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400" b="1" dirty="0" smtClean="0">
              <a:latin typeface="+mj-lt"/>
            </a:endParaRPr>
          </a:p>
          <a:p>
            <a:pPr algn="l">
              <a:defRPr/>
            </a:pPr>
            <a:r>
              <a:rPr lang="en-US" sz="2400" b="1" dirty="0" smtClean="0">
                <a:latin typeface="+mj-lt"/>
              </a:rPr>
              <a:t>FPA’s focus on diversity could not be more timely.  Minorities make up 35% of the U.S. population representing more than $1.4 trillion of discretionary spending. The opportunity has never been greater to serve such a well connected community and provide them with the counsel of accredited and competent professional planners</a:t>
            </a:r>
            <a:r>
              <a:rPr lang="en-US" sz="2400" dirty="0" smtClean="0">
                <a:latin typeface="+mj-lt"/>
              </a:rPr>
              <a:t>.   </a:t>
            </a:r>
          </a:p>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400" dirty="0" smtClean="0">
                <a:latin typeface="+mj-lt"/>
              </a:rPr>
              <a:t> </a:t>
            </a:r>
          </a:p>
        </p:txBody>
      </p:sp>
      <p:sp>
        <p:nvSpPr>
          <p:cNvPr id="57348" name="Content Placeholder 9"/>
          <p:cNvSpPr>
            <a:spLocks noGrp="1"/>
          </p:cNvSpPr>
          <p:nvPr>
            <p:ph idx="13"/>
          </p:nvPr>
        </p:nvSpPr>
        <p:spPr>
          <a:xfrm>
            <a:off x="3733800" y="5638800"/>
            <a:ext cx="4648200" cy="9906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Michael Schiele</a:t>
            </a:r>
          </a:p>
          <a:p>
            <a:pPr algn="l" eaLnBrk="1" fontAlgn="auto" hangingPunct="1">
              <a:spcBef>
                <a:spcPct val="0"/>
              </a:spcBef>
              <a:spcAft>
                <a:spcPts val="0"/>
              </a:spcAft>
              <a:buClr>
                <a:schemeClr val="accent3"/>
              </a:buClr>
              <a:buFont typeface="Wingdings 2"/>
              <a:buNone/>
              <a:defRPr/>
            </a:pPr>
            <a:r>
              <a:rPr sz="2400">
                <a:solidFill>
                  <a:schemeClr val="tx1"/>
                </a:solidFill>
                <a:latin typeface="+mj-lt"/>
              </a:rPr>
              <a:t>FPA Diversity Scholarship recipient</a:t>
            </a: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39940" name="Picture 13" descr="Mike_Schiele1.jpg"/>
          <p:cNvPicPr>
            <a:picLocks noChangeAspect="1"/>
          </p:cNvPicPr>
          <p:nvPr/>
        </p:nvPicPr>
        <p:blipFill>
          <a:blip r:embed="rId3"/>
          <a:srcRect l="6383" r="6383"/>
          <a:stretch>
            <a:fillRect/>
          </a:stretch>
        </p:blipFill>
        <p:spPr bwMode="auto">
          <a:xfrm>
            <a:off x="381000" y="1295400"/>
            <a:ext cx="3124200" cy="4492625"/>
          </a:xfrm>
          <a:prstGeom prst="rect">
            <a:avLst/>
          </a:prstGeom>
          <a:noFill/>
          <a:ln w="9525">
            <a:noFill/>
            <a:miter lim="800000"/>
            <a:headEnd/>
            <a:tailEnd/>
          </a:ln>
        </p:spPr>
      </p:pic>
    </p:spTree>
  </p:cSld>
  <p:clrMapOvr>
    <a:masterClrMapping/>
  </p:clrMapOvr>
  <p:transition spd="slow" advClick="0" advTm="10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886200" y="1219200"/>
            <a:ext cx="5257800" cy="4267200"/>
          </a:xfrm>
        </p:spPr>
        <p:txBody>
          <a:bodyPr>
            <a:noAutofit/>
          </a:bodyPr>
          <a:lstStyle/>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800" b="1" dirty="0" smtClean="0">
              <a:latin typeface="+mj-lt"/>
            </a:endParaRPr>
          </a:p>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dirty="0" smtClean="0">
                <a:latin typeface="+mj-lt"/>
              </a:rPr>
              <a:t>To be relevant,  our profession must reflect the demographics of society. </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800" dirty="0" smtClean="0">
              <a:latin typeface="+mj-lt"/>
            </a:endParaRPr>
          </a:p>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dirty="0" smtClean="0">
                <a:latin typeface="+mj-lt"/>
              </a:rPr>
              <a:t>It is incumbent upon </a:t>
            </a:r>
            <a:r>
              <a:rPr lang="en-US" sz="2800" u="sng" dirty="0" smtClean="0">
                <a:latin typeface="+mj-lt"/>
              </a:rPr>
              <a:t>FPA</a:t>
            </a:r>
            <a:r>
              <a:rPr lang="en-US" sz="2800" dirty="0" smtClean="0">
                <a:latin typeface="+mj-lt"/>
              </a:rPr>
              <a:t> to open doors for those who may be a part of – or be helped by – our profession.  </a:t>
            </a:r>
          </a:p>
        </p:txBody>
      </p:sp>
      <p:sp>
        <p:nvSpPr>
          <p:cNvPr id="57348" name="Content Placeholder 9"/>
          <p:cNvSpPr>
            <a:spLocks noGrp="1"/>
          </p:cNvSpPr>
          <p:nvPr>
            <p:ph idx="13"/>
          </p:nvPr>
        </p:nvSpPr>
        <p:spPr>
          <a:xfrm>
            <a:off x="3962400" y="5486400"/>
            <a:ext cx="4648200" cy="5334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Mark Prendergast, CFP</a:t>
            </a:r>
            <a:r>
              <a:rPr sz="3200" baseline="30000">
                <a:solidFill>
                  <a:schemeClr val="tx1"/>
                </a:solidFill>
                <a:latin typeface="+mj-lt"/>
              </a:rPr>
              <a:t>®</a:t>
            </a:r>
            <a:endParaRPr sz="3200">
              <a:solidFill>
                <a:schemeClr val="tx1"/>
              </a:solidFill>
              <a:latin typeface="+mj-lt"/>
            </a:endParaRP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40964" name="Picture 5" descr="Mark Prendergast.jpg"/>
          <p:cNvPicPr>
            <a:picLocks noChangeAspect="1"/>
          </p:cNvPicPr>
          <p:nvPr/>
        </p:nvPicPr>
        <p:blipFill>
          <a:blip r:embed="rId3"/>
          <a:srcRect l="19441" t="13333" r="27472" b="37921"/>
          <a:stretch>
            <a:fillRect/>
          </a:stretch>
        </p:blipFill>
        <p:spPr bwMode="auto">
          <a:xfrm>
            <a:off x="304800" y="1371600"/>
            <a:ext cx="3048000" cy="4213225"/>
          </a:xfrm>
          <a:prstGeom prst="rect">
            <a:avLst/>
          </a:prstGeom>
          <a:noFill/>
          <a:ln w="9525">
            <a:noFill/>
            <a:miter lim="800000"/>
            <a:headEnd/>
            <a:tailEnd/>
          </a:ln>
        </p:spPr>
      </p:pic>
    </p:spTree>
  </p:cSld>
  <p:clrMapOvr>
    <a:masterClrMapping/>
  </p:clrMapOvr>
  <p:transition spd="slow" advClick="0" advTm="8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886200" y="1219200"/>
            <a:ext cx="5257800" cy="4267200"/>
          </a:xfrm>
        </p:spPr>
        <p:txBody>
          <a:bodyPr>
            <a:noAutofit/>
          </a:bodyPr>
          <a:lstStyle/>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400" b="1" dirty="0" smtClean="0">
              <a:latin typeface="+mj-lt"/>
            </a:endParaRPr>
          </a:p>
          <a:p>
            <a:pPr algn="l">
              <a:defRPr/>
            </a:pPr>
            <a:r>
              <a:rPr lang="en-US" sz="2800" b="1" dirty="0" smtClean="0">
                <a:latin typeface="+mj-lt"/>
              </a:rPr>
              <a:t>D</a:t>
            </a:r>
            <a:r>
              <a:rPr lang="en-US" sz="2600" b="1" dirty="0" smtClean="0">
                <a:latin typeface="+mj-lt"/>
              </a:rPr>
              <a:t>iversity includes a variety of aspects including diversity in financial planning careers and occupations. Financial planners are greatly needed in various types of organizations and in various roles to serve diverse communities. </a:t>
            </a:r>
            <a:r>
              <a:rPr lang="en-US" sz="2800" b="1" dirty="0" smtClean="0">
                <a:latin typeface="+mj-lt"/>
              </a:rPr>
              <a:t>   </a:t>
            </a:r>
          </a:p>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400" b="1" dirty="0" smtClean="0">
                <a:latin typeface="+mj-lt"/>
              </a:rPr>
              <a:t> </a:t>
            </a:r>
          </a:p>
        </p:txBody>
      </p:sp>
      <p:sp>
        <p:nvSpPr>
          <p:cNvPr id="57348" name="Content Placeholder 9"/>
          <p:cNvSpPr>
            <a:spLocks noGrp="1"/>
          </p:cNvSpPr>
          <p:nvPr>
            <p:ph idx="13"/>
          </p:nvPr>
        </p:nvSpPr>
        <p:spPr>
          <a:xfrm>
            <a:off x="3886200" y="5638800"/>
            <a:ext cx="4648200" cy="5334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Mary Bell</a:t>
            </a:r>
          </a:p>
          <a:p>
            <a:pPr algn="l" eaLnBrk="1" fontAlgn="auto" hangingPunct="1">
              <a:spcBef>
                <a:spcPct val="0"/>
              </a:spcBef>
              <a:spcAft>
                <a:spcPts val="0"/>
              </a:spcAft>
              <a:buClr>
                <a:schemeClr val="accent3"/>
              </a:buClr>
              <a:buFont typeface="Wingdings 2"/>
              <a:buNone/>
              <a:defRPr/>
            </a:pPr>
            <a:r>
              <a:rPr sz="2400">
                <a:solidFill>
                  <a:schemeClr val="tx1"/>
                </a:solidFill>
                <a:latin typeface="+mj-lt"/>
              </a:rPr>
              <a:t>FPA Diversity Scholarship recipient</a:t>
            </a: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41988" name="Picture 7" descr="Mary Bell.jpg"/>
          <p:cNvPicPr>
            <a:picLocks noChangeAspect="1"/>
          </p:cNvPicPr>
          <p:nvPr/>
        </p:nvPicPr>
        <p:blipFill>
          <a:blip r:embed="rId3"/>
          <a:srcRect/>
          <a:stretch>
            <a:fillRect/>
          </a:stretch>
        </p:blipFill>
        <p:spPr bwMode="auto">
          <a:xfrm>
            <a:off x="457200" y="1371600"/>
            <a:ext cx="3187700" cy="4800600"/>
          </a:xfrm>
          <a:prstGeom prst="rect">
            <a:avLst/>
          </a:prstGeom>
          <a:noFill/>
          <a:ln w="9525">
            <a:noFill/>
            <a:miter lim="800000"/>
            <a:headEnd/>
            <a:tailEnd/>
          </a:ln>
        </p:spPr>
      </p:pic>
    </p:spTree>
  </p:cSld>
  <p:clrMapOvr>
    <a:masterClrMapping/>
  </p:clrMapOvr>
  <p:transition spd="slow"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886200" y="1219200"/>
            <a:ext cx="5257800" cy="4267200"/>
          </a:xfrm>
        </p:spPr>
        <p:txBody>
          <a:bodyPr>
            <a:noAutofit/>
          </a:bodyPr>
          <a:lstStyle/>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800" b="1" dirty="0" smtClean="0">
              <a:latin typeface="+mj-lt"/>
            </a:endParaRPr>
          </a:p>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dirty="0" smtClean="0">
                <a:latin typeface="+mj-lt"/>
              </a:rPr>
              <a:t>Our profession should better resemble the diverse backgrounds of our clients.  </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800" b="1" dirty="0" smtClean="0">
              <a:latin typeface="+mj-lt"/>
            </a:endParaRPr>
          </a:p>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dirty="0" smtClean="0">
                <a:latin typeface="+mj-lt"/>
              </a:rPr>
              <a:t>FPA's Diversity programs provide access to information, opportunities for personal growth, and tools for success to financial planners from all walks of life.</a:t>
            </a:r>
          </a:p>
        </p:txBody>
      </p:sp>
      <p:sp>
        <p:nvSpPr>
          <p:cNvPr id="57348" name="Content Placeholder 9"/>
          <p:cNvSpPr>
            <a:spLocks noGrp="1"/>
          </p:cNvSpPr>
          <p:nvPr>
            <p:ph idx="13"/>
          </p:nvPr>
        </p:nvSpPr>
        <p:spPr>
          <a:xfrm>
            <a:off x="3886200" y="5867400"/>
            <a:ext cx="4648200" cy="5334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Michael Branham, CFP</a:t>
            </a:r>
            <a:r>
              <a:rPr sz="3200" baseline="30000">
                <a:solidFill>
                  <a:schemeClr val="tx1"/>
                </a:solidFill>
                <a:latin typeface="+mj-lt"/>
              </a:rPr>
              <a:t>®</a:t>
            </a:r>
            <a:endParaRPr sz="3200">
              <a:solidFill>
                <a:schemeClr val="tx1"/>
              </a:solidFill>
              <a:latin typeface="+mj-lt"/>
            </a:endParaRP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43012" name="Picture 4" descr="Branham Mike.JPG"/>
          <p:cNvPicPr>
            <a:picLocks noChangeAspect="1"/>
          </p:cNvPicPr>
          <p:nvPr/>
        </p:nvPicPr>
        <p:blipFill>
          <a:blip r:embed="rId3"/>
          <a:srcRect l="8505" t="4443" r="11824" b="11111"/>
          <a:stretch>
            <a:fillRect/>
          </a:stretch>
        </p:blipFill>
        <p:spPr bwMode="auto">
          <a:xfrm>
            <a:off x="457200" y="1143000"/>
            <a:ext cx="3032125" cy="4800600"/>
          </a:xfrm>
          <a:prstGeom prst="rect">
            <a:avLst/>
          </a:prstGeom>
          <a:noFill/>
          <a:ln w="9525">
            <a:noFill/>
            <a:miter lim="800000"/>
            <a:headEnd/>
            <a:tailEnd/>
          </a:ln>
        </p:spPr>
      </p:pic>
    </p:spTree>
  </p:cSld>
  <p:clrMapOvr>
    <a:masterClrMapping/>
  </p:clrMapOvr>
  <p:transition spd="slow"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pPr eaLnBrk="1" fontAlgn="auto" hangingPunct="1">
              <a:spcAft>
                <a:spcPts val="0"/>
              </a:spcAft>
              <a:defRPr/>
            </a:pPr>
            <a:r>
              <a:rPr lang="en-US" sz="4400" dirty="0" smtClean="0">
                <a:solidFill>
                  <a:schemeClr val="accent2">
                    <a:lumMod val="40000"/>
                    <a:lumOff val="60000"/>
                  </a:schemeClr>
                </a:solidFill>
              </a:rPr>
              <a:t>FPA Diversity Scholarship Winners</a:t>
            </a:r>
          </a:p>
        </p:txBody>
      </p:sp>
      <p:sp>
        <p:nvSpPr>
          <p:cNvPr id="3" name="Content Placeholder 2"/>
          <p:cNvSpPr>
            <a:spLocks noGrp="1"/>
          </p:cNvSpPr>
          <p:nvPr>
            <p:ph idx="1"/>
          </p:nvPr>
        </p:nvSpPr>
        <p:spPr>
          <a:xfrm>
            <a:off x="228600" y="1935163"/>
            <a:ext cx="4648200" cy="4389437"/>
          </a:xfrm>
        </p:spPr>
        <p:txBody>
          <a:bodyPr>
            <a:noAutofit/>
          </a:bodyPr>
          <a:lstStyle/>
          <a:p>
            <a:pPr marL="274320" indent="-274320" eaLnBrk="1" fontAlgn="auto" hangingPunct="1">
              <a:spcAft>
                <a:spcPts val="0"/>
              </a:spcAft>
              <a:buClr>
                <a:schemeClr val="accent2">
                  <a:lumMod val="40000"/>
                  <a:lumOff val="60000"/>
                </a:schemeClr>
              </a:buClr>
              <a:buFont typeface="Wingdings 2"/>
              <a:buChar char=""/>
              <a:defRPr/>
            </a:pPr>
            <a:r>
              <a:rPr lang="en-US" dirty="0" smtClean="0">
                <a:latin typeface="+mj-lt"/>
              </a:rPr>
              <a:t>Jennifer Arroyo (2009)</a:t>
            </a:r>
          </a:p>
          <a:p>
            <a:pPr marL="274320" indent="-274320" eaLnBrk="1" fontAlgn="auto" hangingPunct="1">
              <a:spcAft>
                <a:spcPts val="0"/>
              </a:spcAft>
              <a:buClr>
                <a:schemeClr val="accent2">
                  <a:lumMod val="40000"/>
                  <a:lumOff val="60000"/>
                </a:schemeClr>
              </a:buClr>
              <a:buFont typeface="Wingdings 2"/>
              <a:buChar char=""/>
              <a:defRPr/>
            </a:pPr>
            <a:r>
              <a:rPr lang="en-US" dirty="0" smtClean="0">
                <a:latin typeface="+mj-lt"/>
              </a:rPr>
              <a:t>Mary Bell (2010)</a:t>
            </a:r>
          </a:p>
          <a:p>
            <a:pPr marL="274320" indent="-274320" eaLnBrk="1" fontAlgn="auto" hangingPunct="1">
              <a:spcAft>
                <a:spcPts val="0"/>
              </a:spcAft>
              <a:buClr>
                <a:schemeClr val="accent2">
                  <a:lumMod val="40000"/>
                  <a:lumOff val="60000"/>
                </a:schemeClr>
              </a:buClr>
              <a:buFont typeface="Wingdings 2"/>
              <a:buChar char=""/>
              <a:defRPr/>
            </a:pPr>
            <a:r>
              <a:rPr lang="en-US" dirty="0" err="1" smtClean="0">
                <a:latin typeface="+mj-lt"/>
              </a:rPr>
              <a:t>Lazetta</a:t>
            </a:r>
            <a:r>
              <a:rPr lang="en-US" dirty="0" smtClean="0">
                <a:latin typeface="+mj-lt"/>
              </a:rPr>
              <a:t> Rainey Braxton (2011)</a:t>
            </a:r>
          </a:p>
          <a:p>
            <a:pPr marL="274320" indent="-274320" eaLnBrk="1" fontAlgn="auto" hangingPunct="1">
              <a:spcAft>
                <a:spcPts val="0"/>
              </a:spcAft>
              <a:buClr>
                <a:schemeClr val="accent2">
                  <a:lumMod val="40000"/>
                  <a:lumOff val="60000"/>
                </a:schemeClr>
              </a:buClr>
              <a:buFont typeface="Wingdings 2"/>
              <a:buChar char=""/>
              <a:defRPr/>
            </a:pPr>
            <a:r>
              <a:rPr lang="en-US" dirty="0" smtClean="0">
                <a:latin typeface="+mj-lt"/>
              </a:rPr>
              <a:t>Gretchen Gates (2011)</a:t>
            </a:r>
          </a:p>
          <a:p>
            <a:pPr marL="274320" indent="-274320" eaLnBrk="1" fontAlgn="auto" hangingPunct="1">
              <a:spcAft>
                <a:spcPts val="0"/>
              </a:spcAft>
              <a:buClr>
                <a:schemeClr val="accent2">
                  <a:lumMod val="40000"/>
                  <a:lumOff val="60000"/>
                </a:schemeClr>
              </a:buClr>
              <a:buFont typeface="Wingdings 2"/>
              <a:buChar char=""/>
              <a:defRPr/>
            </a:pPr>
            <a:r>
              <a:rPr lang="en-US" dirty="0" smtClean="0">
                <a:latin typeface="+mj-lt"/>
              </a:rPr>
              <a:t>Julian Johnson (2010)</a:t>
            </a:r>
          </a:p>
          <a:p>
            <a:pPr marL="274320" indent="-274320" eaLnBrk="1" fontAlgn="auto" hangingPunct="1">
              <a:spcAft>
                <a:spcPts val="0"/>
              </a:spcAft>
              <a:buClr>
                <a:schemeClr val="accent2">
                  <a:lumMod val="40000"/>
                  <a:lumOff val="60000"/>
                </a:schemeClr>
              </a:buClr>
              <a:buFont typeface="Wingdings 2"/>
              <a:buChar char=""/>
              <a:defRPr/>
            </a:pPr>
            <a:r>
              <a:rPr lang="en-US" dirty="0" smtClean="0">
                <a:latin typeface="+mj-lt"/>
              </a:rPr>
              <a:t>Marie Isabel </a:t>
            </a:r>
            <a:r>
              <a:rPr lang="en-US" dirty="0" err="1" smtClean="0">
                <a:latin typeface="+mj-lt"/>
              </a:rPr>
              <a:t>Laurion</a:t>
            </a:r>
            <a:r>
              <a:rPr lang="en-US" dirty="0" smtClean="0">
                <a:latin typeface="+mj-lt"/>
              </a:rPr>
              <a:t> (2011)</a:t>
            </a:r>
          </a:p>
          <a:p>
            <a:pPr marL="274320" indent="-274320" eaLnBrk="1" fontAlgn="auto" hangingPunct="1">
              <a:spcAft>
                <a:spcPts val="0"/>
              </a:spcAft>
              <a:buClr>
                <a:schemeClr val="accent2">
                  <a:lumMod val="40000"/>
                  <a:lumOff val="60000"/>
                </a:schemeClr>
              </a:buClr>
              <a:buFont typeface="Wingdings 2"/>
              <a:buChar char=""/>
              <a:defRPr/>
            </a:pPr>
            <a:r>
              <a:rPr lang="en-US" dirty="0" smtClean="0">
                <a:latin typeface="+mj-lt"/>
              </a:rPr>
              <a:t>Rebecca </a:t>
            </a:r>
            <a:r>
              <a:rPr lang="en-US" dirty="0" err="1" smtClean="0">
                <a:latin typeface="+mj-lt"/>
              </a:rPr>
              <a:t>Ligtenberg</a:t>
            </a:r>
            <a:r>
              <a:rPr lang="en-US" dirty="0" smtClean="0">
                <a:latin typeface="+mj-lt"/>
              </a:rPr>
              <a:t> (2009)</a:t>
            </a:r>
          </a:p>
          <a:p>
            <a:pPr marL="274320" indent="-274320" eaLnBrk="1" fontAlgn="auto" hangingPunct="1">
              <a:spcAft>
                <a:spcPts val="0"/>
              </a:spcAft>
              <a:buClr>
                <a:schemeClr val="accent2">
                  <a:lumMod val="40000"/>
                  <a:lumOff val="60000"/>
                </a:schemeClr>
              </a:buClr>
              <a:buFont typeface="Wingdings 2"/>
              <a:buChar char=""/>
              <a:defRPr/>
            </a:pPr>
            <a:endParaRPr lang="en-US" dirty="0" smtClean="0">
              <a:latin typeface="+mj-lt"/>
            </a:endParaRPr>
          </a:p>
          <a:p>
            <a:pPr marL="274320" indent="-274320" eaLnBrk="1" fontAlgn="auto" hangingPunct="1">
              <a:spcAft>
                <a:spcPts val="0"/>
              </a:spcAft>
              <a:buClr>
                <a:schemeClr val="accent2">
                  <a:lumMod val="40000"/>
                  <a:lumOff val="60000"/>
                </a:schemeClr>
              </a:buClr>
              <a:buFont typeface="Wingdings 2" pitchFamily="18" charset="2"/>
              <a:buNone/>
              <a:defRPr/>
            </a:pPr>
            <a:endParaRPr lang="en-US" dirty="0" smtClean="0">
              <a:latin typeface="+mj-lt"/>
            </a:endParaRPr>
          </a:p>
          <a:p>
            <a:pPr marL="274320" indent="-274320" eaLnBrk="1" fontAlgn="auto" hangingPunct="1">
              <a:spcAft>
                <a:spcPts val="0"/>
              </a:spcAft>
              <a:buClr>
                <a:schemeClr val="accent2">
                  <a:lumMod val="40000"/>
                  <a:lumOff val="60000"/>
                </a:schemeClr>
              </a:buClr>
              <a:buFont typeface="Wingdings 2" pitchFamily="18" charset="2"/>
              <a:buNone/>
              <a:defRPr/>
            </a:pPr>
            <a:endParaRPr lang="en-US" dirty="0" smtClean="0">
              <a:latin typeface="+mj-lt"/>
            </a:endParaRPr>
          </a:p>
          <a:p>
            <a:pPr marL="274320" indent="-274320" eaLnBrk="1" fontAlgn="auto" hangingPunct="1">
              <a:spcAft>
                <a:spcPts val="0"/>
              </a:spcAft>
              <a:buClr>
                <a:schemeClr val="accent2">
                  <a:lumMod val="40000"/>
                  <a:lumOff val="60000"/>
                </a:schemeClr>
              </a:buClr>
              <a:buFont typeface="Wingdings 2" pitchFamily="18" charset="2"/>
              <a:buNone/>
              <a:defRPr/>
            </a:pPr>
            <a:endParaRPr lang="en-US" dirty="0" smtClean="0">
              <a:latin typeface="+mj-lt"/>
            </a:endParaRPr>
          </a:p>
          <a:p>
            <a:pPr marL="274320" indent="-274320" eaLnBrk="1" fontAlgn="auto" hangingPunct="1">
              <a:spcAft>
                <a:spcPts val="0"/>
              </a:spcAft>
              <a:buClr>
                <a:schemeClr val="accent2">
                  <a:lumMod val="40000"/>
                  <a:lumOff val="60000"/>
                </a:schemeClr>
              </a:buClr>
              <a:buFont typeface="Wingdings 2" pitchFamily="18" charset="2"/>
              <a:buNone/>
              <a:defRPr/>
            </a:pPr>
            <a:endParaRPr lang="en-US" dirty="0" smtClean="0">
              <a:latin typeface="+mj-lt"/>
            </a:endParaRPr>
          </a:p>
          <a:p>
            <a:pPr marL="274320" indent="-274320" eaLnBrk="1" fontAlgn="auto" hangingPunct="1">
              <a:spcAft>
                <a:spcPts val="0"/>
              </a:spcAft>
              <a:buClr>
                <a:schemeClr val="accent2">
                  <a:lumMod val="40000"/>
                  <a:lumOff val="60000"/>
                </a:schemeClr>
              </a:buClr>
              <a:buFont typeface="Wingdings 2" pitchFamily="18" charset="2"/>
              <a:buNone/>
              <a:defRPr/>
            </a:pPr>
            <a:endParaRPr lang="en-US" dirty="0">
              <a:latin typeface="+mj-lt"/>
            </a:endParaRPr>
          </a:p>
        </p:txBody>
      </p:sp>
      <p:sp>
        <p:nvSpPr>
          <p:cNvPr id="4" name="Content Placeholder 2"/>
          <p:cNvSpPr txBox="1">
            <a:spLocks/>
          </p:cNvSpPr>
          <p:nvPr/>
        </p:nvSpPr>
        <p:spPr>
          <a:xfrm>
            <a:off x="4876800" y="1935163"/>
            <a:ext cx="4267200" cy="4389437"/>
          </a:xfrm>
          <a:prstGeom prst="rect">
            <a:avLst/>
          </a:prstGeom>
        </p:spPr>
        <p:txBody>
          <a:bodyPr/>
          <a:lstStyle/>
          <a:p>
            <a:pPr marL="274320" indent="-274320" fontAlgn="auto">
              <a:spcBef>
                <a:spcPct val="20000"/>
              </a:spcBef>
              <a:spcAft>
                <a:spcPts val="0"/>
              </a:spcAft>
              <a:buClr>
                <a:schemeClr val="accent2">
                  <a:lumMod val="40000"/>
                  <a:lumOff val="60000"/>
                </a:schemeClr>
              </a:buClr>
              <a:buSzPct val="95000"/>
              <a:buFont typeface="Wingdings 2"/>
              <a:buChar char=""/>
              <a:defRPr/>
            </a:pPr>
            <a:r>
              <a:rPr lang="en-US" sz="2600" dirty="0" err="1">
                <a:latin typeface="+mj-lt"/>
                <a:cs typeface="+mn-cs"/>
              </a:rPr>
              <a:t>Leighann</a:t>
            </a:r>
            <a:r>
              <a:rPr lang="en-US" sz="2600" dirty="0">
                <a:latin typeface="+mj-lt"/>
                <a:cs typeface="+mn-cs"/>
              </a:rPr>
              <a:t> </a:t>
            </a:r>
            <a:r>
              <a:rPr lang="en-US" sz="2600" dirty="0" err="1">
                <a:latin typeface="+mj-lt"/>
                <a:cs typeface="+mn-cs"/>
              </a:rPr>
              <a:t>Miko</a:t>
            </a:r>
            <a:r>
              <a:rPr lang="en-US" sz="2600" dirty="0">
                <a:latin typeface="+mj-lt"/>
                <a:cs typeface="+mn-cs"/>
              </a:rPr>
              <a:t> (2010)</a:t>
            </a:r>
          </a:p>
          <a:p>
            <a:pPr marL="274320" indent="-274320" fontAlgn="auto">
              <a:spcBef>
                <a:spcPct val="20000"/>
              </a:spcBef>
              <a:spcAft>
                <a:spcPts val="0"/>
              </a:spcAft>
              <a:buClr>
                <a:schemeClr val="accent2">
                  <a:lumMod val="40000"/>
                  <a:lumOff val="60000"/>
                </a:schemeClr>
              </a:buClr>
              <a:buSzPct val="95000"/>
              <a:buFont typeface="Wingdings 2"/>
              <a:buChar char=""/>
              <a:defRPr/>
            </a:pPr>
            <a:r>
              <a:rPr lang="en-US" sz="2600" dirty="0" err="1">
                <a:latin typeface="+mj-lt"/>
                <a:cs typeface="+mn-cs"/>
              </a:rPr>
              <a:t>Lanta</a:t>
            </a:r>
            <a:r>
              <a:rPr lang="en-US" sz="2600" dirty="0">
                <a:latin typeface="+mj-lt"/>
                <a:cs typeface="+mn-cs"/>
              </a:rPr>
              <a:t> Evans </a:t>
            </a:r>
            <a:r>
              <a:rPr lang="en-US" sz="2600" dirty="0" err="1">
                <a:latin typeface="+mj-lt"/>
                <a:cs typeface="+mn-cs"/>
              </a:rPr>
              <a:t>Motte</a:t>
            </a:r>
            <a:r>
              <a:rPr lang="en-US" sz="2600" dirty="0">
                <a:latin typeface="+mj-lt"/>
                <a:cs typeface="+mn-cs"/>
              </a:rPr>
              <a:t> (2010)</a:t>
            </a:r>
          </a:p>
          <a:p>
            <a:pPr marL="274320" indent="-274320" fontAlgn="auto">
              <a:spcBef>
                <a:spcPct val="20000"/>
              </a:spcBef>
              <a:spcAft>
                <a:spcPts val="0"/>
              </a:spcAft>
              <a:buClr>
                <a:schemeClr val="accent2">
                  <a:lumMod val="40000"/>
                  <a:lumOff val="60000"/>
                </a:schemeClr>
              </a:buClr>
              <a:buSzPct val="95000"/>
              <a:buFont typeface="Wingdings 2"/>
              <a:buChar char=""/>
              <a:defRPr/>
            </a:pPr>
            <a:r>
              <a:rPr lang="en-US" sz="2600" dirty="0">
                <a:latin typeface="+mj-lt"/>
                <a:cs typeface="+mn-cs"/>
              </a:rPr>
              <a:t>Sheena Parker (2009)</a:t>
            </a:r>
          </a:p>
          <a:p>
            <a:pPr marL="274320" indent="-274320" fontAlgn="auto">
              <a:spcBef>
                <a:spcPct val="20000"/>
              </a:spcBef>
              <a:spcAft>
                <a:spcPts val="0"/>
              </a:spcAft>
              <a:buClr>
                <a:schemeClr val="accent2">
                  <a:lumMod val="40000"/>
                  <a:lumOff val="60000"/>
                </a:schemeClr>
              </a:buClr>
              <a:buSzPct val="95000"/>
              <a:buFont typeface="Wingdings 2"/>
              <a:buChar char=""/>
              <a:defRPr/>
            </a:pPr>
            <a:r>
              <a:rPr lang="en-US" sz="2600" dirty="0">
                <a:latin typeface="+mj-lt"/>
                <a:cs typeface="+mn-cs"/>
              </a:rPr>
              <a:t>Michael </a:t>
            </a:r>
            <a:r>
              <a:rPr lang="en-US" sz="2600" dirty="0" err="1">
                <a:latin typeface="+mj-lt"/>
                <a:cs typeface="+mn-cs"/>
              </a:rPr>
              <a:t>Schiele</a:t>
            </a:r>
            <a:r>
              <a:rPr lang="en-US" sz="2600" dirty="0">
                <a:latin typeface="+mj-lt"/>
                <a:cs typeface="+mn-cs"/>
              </a:rPr>
              <a:t> (2011)</a:t>
            </a:r>
          </a:p>
          <a:p>
            <a:pPr marL="274320" indent="-274320" fontAlgn="auto">
              <a:spcBef>
                <a:spcPct val="20000"/>
              </a:spcBef>
              <a:spcAft>
                <a:spcPts val="0"/>
              </a:spcAft>
              <a:buClr>
                <a:schemeClr val="accent2">
                  <a:lumMod val="40000"/>
                  <a:lumOff val="60000"/>
                </a:schemeClr>
              </a:buClr>
              <a:buSzPct val="95000"/>
              <a:buFont typeface="Wingdings 2"/>
              <a:buChar char=""/>
              <a:defRPr/>
            </a:pPr>
            <a:r>
              <a:rPr lang="en-US" sz="2600" dirty="0">
                <a:latin typeface="+mj-lt"/>
                <a:cs typeface="+mn-cs"/>
              </a:rPr>
              <a:t>Janine Scott (2009)</a:t>
            </a:r>
          </a:p>
          <a:p>
            <a:pPr marL="274320" indent="-274320" fontAlgn="auto">
              <a:spcBef>
                <a:spcPct val="20000"/>
              </a:spcBef>
              <a:spcAft>
                <a:spcPts val="0"/>
              </a:spcAft>
              <a:buClr>
                <a:schemeClr val="accent2">
                  <a:lumMod val="40000"/>
                  <a:lumOff val="60000"/>
                </a:schemeClr>
              </a:buClr>
              <a:buSzPct val="95000"/>
              <a:buFont typeface="Wingdings 2"/>
              <a:buChar char=""/>
              <a:defRPr/>
            </a:pPr>
            <a:r>
              <a:rPr lang="en-US" sz="2600" dirty="0">
                <a:latin typeface="+mj-lt"/>
                <a:cs typeface="+mn-cs"/>
              </a:rPr>
              <a:t>Danielle Winchester (2009)</a:t>
            </a:r>
          </a:p>
          <a:p>
            <a:pPr marL="274320" indent="-274320" fontAlgn="auto">
              <a:spcBef>
                <a:spcPct val="20000"/>
              </a:spcBef>
              <a:spcAft>
                <a:spcPts val="0"/>
              </a:spcAft>
              <a:buClr>
                <a:schemeClr val="accent2">
                  <a:lumMod val="40000"/>
                  <a:lumOff val="60000"/>
                </a:schemeClr>
              </a:buClr>
              <a:buSzPct val="95000"/>
              <a:buFont typeface="Wingdings 2"/>
              <a:buChar char=""/>
              <a:defRPr/>
            </a:pPr>
            <a:endParaRPr lang="en-US" sz="2600" dirty="0">
              <a:latin typeface="+mj-lt"/>
              <a:cs typeface="+mn-cs"/>
            </a:endParaRPr>
          </a:p>
          <a:p>
            <a:pPr marL="274320" indent="-274320" fontAlgn="auto">
              <a:spcBef>
                <a:spcPct val="20000"/>
              </a:spcBef>
              <a:spcAft>
                <a:spcPts val="0"/>
              </a:spcAft>
              <a:buClr>
                <a:schemeClr val="accent2">
                  <a:lumMod val="40000"/>
                  <a:lumOff val="60000"/>
                </a:schemeClr>
              </a:buClr>
              <a:buSzPct val="95000"/>
              <a:buFont typeface="Wingdings 2" pitchFamily="18" charset="2"/>
              <a:buNone/>
              <a:defRPr/>
            </a:pPr>
            <a:endParaRPr lang="en-US" sz="2600" dirty="0">
              <a:latin typeface="+mj-lt"/>
              <a:cs typeface="+mn-cs"/>
            </a:endParaRPr>
          </a:p>
          <a:p>
            <a:pPr marL="274320" indent="-274320" fontAlgn="auto">
              <a:spcBef>
                <a:spcPct val="20000"/>
              </a:spcBef>
              <a:spcAft>
                <a:spcPts val="0"/>
              </a:spcAft>
              <a:buClr>
                <a:schemeClr val="accent2">
                  <a:lumMod val="40000"/>
                  <a:lumOff val="60000"/>
                </a:schemeClr>
              </a:buClr>
              <a:buSzPct val="95000"/>
              <a:buFont typeface="Wingdings 2" pitchFamily="18" charset="2"/>
              <a:buNone/>
              <a:defRPr/>
            </a:pPr>
            <a:endParaRPr lang="en-US" sz="2600" dirty="0">
              <a:latin typeface="+mj-lt"/>
              <a:cs typeface="+mn-cs"/>
            </a:endParaRPr>
          </a:p>
          <a:p>
            <a:pPr marL="274320" indent="-274320" fontAlgn="auto">
              <a:spcBef>
                <a:spcPct val="20000"/>
              </a:spcBef>
              <a:spcAft>
                <a:spcPts val="0"/>
              </a:spcAft>
              <a:buClr>
                <a:schemeClr val="accent2">
                  <a:lumMod val="40000"/>
                  <a:lumOff val="60000"/>
                </a:schemeClr>
              </a:buClr>
              <a:buSzPct val="95000"/>
              <a:buFont typeface="Wingdings 2" pitchFamily="18" charset="2"/>
              <a:buNone/>
              <a:defRPr/>
            </a:pPr>
            <a:endParaRPr lang="en-US" sz="2600" dirty="0">
              <a:latin typeface="+mj-lt"/>
              <a:cs typeface="+mn-cs"/>
            </a:endParaRPr>
          </a:p>
          <a:p>
            <a:pPr marL="274320" indent="-274320" fontAlgn="auto">
              <a:spcBef>
                <a:spcPct val="20000"/>
              </a:spcBef>
              <a:spcAft>
                <a:spcPts val="0"/>
              </a:spcAft>
              <a:buClr>
                <a:schemeClr val="accent2">
                  <a:lumMod val="40000"/>
                  <a:lumOff val="60000"/>
                </a:schemeClr>
              </a:buClr>
              <a:buSzPct val="95000"/>
              <a:buFont typeface="Wingdings 2" pitchFamily="18" charset="2"/>
              <a:buNone/>
              <a:defRPr/>
            </a:pPr>
            <a:endParaRPr lang="en-US" sz="2600" dirty="0">
              <a:latin typeface="+mj-lt"/>
              <a:cs typeface="+mn-cs"/>
            </a:endParaRPr>
          </a:p>
          <a:p>
            <a:pPr marL="274320" indent="-274320" fontAlgn="auto">
              <a:spcBef>
                <a:spcPct val="20000"/>
              </a:spcBef>
              <a:spcAft>
                <a:spcPts val="0"/>
              </a:spcAft>
              <a:buClr>
                <a:schemeClr val="accent2">
                  <a:lumMod val="40000"/>
                  <a:lumOff val="60000"/>
                </a:schemeClr>
              </a:buClr>
              <a:buSzPct val="95000"/>
              <a:buFont typeface="Wingdings 2" pitchFamily="18" charset="2"/>
              <a:buNone/>
              <a:defRPr/>
            </a:pPr>
            <a:endParaRPr lang="en-US" sz="2600" dirty="0">
              <a:latin typeface="+mj-lt"/>
              <a:cs typeface="+mn-cs"/>
            </a:endParaRPr>
          </a:p>
        </p:txBody>
      </p:sp>
    </p:spTree>
  </p:cSld>
  <p:clrMapOvr>
    <a:masterClrMapping/>
  </p:clrMapOvr>
  <p:transition spd="slow" advClick="0" advTm="8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6" descr="Lazetta Rainey Braxton Photo Jan2010.jpg"/>
          <p:cNvPicPr>
            <a:picLocks noChangeAspect="1"/>
          </p:cNvPicPr>
          <p:nvPr/>
        </p:nvPicPr>
        <p:blipFill>
          <a:blip r:embed="rId2"/>
          <a:srcRect l="13333" t="7777" b="15956"/>
          <a:stretch>
            <a:fillRect/>
          </a:stretch>
        </p:blipFill>
        <p:spPr bwMode="auto">
          <a:xfrm>
            <a:off x="4876800" y="4343400"/>
            <a:ext cx="1905000" cy="2514600"/>
          </a:xfrm>
          <a:prstGeom prst="rect">
            <a:avLst/>
          </a:prstGeom>
          <a:noFill/>
          <a:ln w="9525">
            <a:noFill/>
            <a:miter lim="800000"/>
            <a:headEnd/>
            <a:tailEnd/>
          </a:ln>
        </p:spPr>
      </p:pic>
      <p:sp>
        <p:nvSpPr>
          <p:cNvPr id="65538" name="Title 1"/>
          <p:cNvSpPr>
            <a:spLocks noGrp="1"/>
          </p:cNvSpPr>
          <p:nvPr>
            <p:ph type="title"/>
          </p:nvPr>
        </p:nvSpPr>
        <p:spPr>
          <a:xfrm>
            <a:off x="914400" y="3352800"/>
            <a:ext cx="7696200" cy="838200"/>
          </a:xfrm>
        </p:spPr>
        <p:txBody>
          <a:bodyPr>
            <a:normAutofit fontScale="90000"/>
          </a:bodyPr>
          <a:lstStyle/>
          <a:p>
            <a:pPr eaLnBrk="1" fontAlgn="auto" hangingPunct="1">
              <a:spcAft>
                <a:spcPts val="0"/>
              </a:spcAft>
              <a:defRPr/>
            </a:pPr>
            <a:r>
              <a:rPr lang="en-US" sz="4400" dirty="0" smtClean="0">
                <a:solidFill>
                  <a:schemeClr val="accent2">
                    <a:lumMod val="40000"/>
                    <a:lumOff val="60000"/>
                  </a:schemeClr>
                </a:solidFill>
              </a:rPr>
              <a:t>FPA Diversity Scholarship Recipients</a:t>
            </a:r>
          </a:p>
        </p:txBody>
      </p:sp>
      <p:pic>
        <p:nvPicPr>
          <p:cNvPr id="45060" name="Picture 3" descr="L Miko Diversity Schol Winner.JPG"/>
          <p:cNvPicPr>
            <a:picLocks noChangeAspect="1"/>
          </p:cNvPicPr>
          <p:nvPr/>
        </p:nvPicPr>
        <p:blipFill>
          <a:blip r:embed="rId3"/>
          <a:srcRect/>
          <a:stretch>
            <a:fillRect/>
          </a:stretch>
        </p:blipFill>
        <p:spPr bwMode="auto">
          <a:xfrm>
            <a:off x="0" y="4356100"/>
            <a:ext cx="2133600" cy="2501900"/>
          </a:xfrm>
          <a:prstGeom prst="rect">
            <a:avLst/>
          </a:prstGeom>
          <a:noFill/>
          <a:ln w="9525">
            <a:noFill/>
            <a:miter lim="800000"/>
            <a:headEnd/>
            <a:tailEnd/>
          </a:ln>
        </p:spPr>
      </p:pic>
      <p:pic>
        <p:nvPicPr>
          <p:cNvPr id="45061" name="Picture 4"/>
          <p:cNvPicPr>
            <a:picLocks noChangeAspect="1" noChangeArrowheads="1"/>
          </p:cNvPicPr>
          <p:nvPr/>
        </p:nvPicPr>
        <p:blipFill>
          <a:blip r:embed="rId4"/>
          <a:srcRect/>
          <a:stretch>
            <a:fillRect/>
          </a:stretch>
        </p:blipFill>
        <p:spPr bwMode="auto">
          <a:xfrm>
            <a:off x="2438400" y="4495800"/>
            <a:ext cx="2133600" cy="2209800"/>
          </a:xfrm>
          <a:prstGeom prst="rect">
            <a:avLst/>
          </a:prstGeom>
          <a:noFill/>
          <a:ln w="9525">
            <a:noFill/>
            <a:miter lim="800000"/>
            <a:headEnd/>
            <a:tailEnd/>
          </a:ln>
        </p:spPr>
      </p:pic>
      <p:pic>
        <p:nvPicPr>
          <p:cNvPr id="45062" name="Picture 6" descr="Danielle Winchester.jpg"/>
          <p:cNvPicPr>
            <a:picLocks noChangeAspect="1"/>
          </p:cNvPicPr>
          <p:nvPr/>
        </p:nvPicPr>
        <p:blipFill>
          <a:blip r:embed="rId5"/>
          <a:srcRect/>
          <a:stretch>
            <a:fillRect/>
          </a:stretch>
        </p:blipFill>
        <p:spPr bwMode="auto">
          <a:xfrm>
            <a:off x="7277100" y="762000"/>
            <a:ext cx="1866900" cy="2800350"/>
          </a:xfrm>
          <a:prstGeom prst="rect">
            <a:avLst/>
          </a:prstGeom>
          <a:noFill/>
          <a:ln w="9525">
            <a:noFill/>
            <a:miter lim="800000"/>
            <a:headEnd/>
            <a:tailEnd/>
          </a:ln>
        </p:spPr>
      </p:pic>
      <p:pic>
        <p:nvPicPr>
          <p:cNvPr id="45063" name="Picture 7" descr="Evans-Motte Full photo.jpg"/>
          <p:cNvPicPr>
            <a:picLocks noChangeAspect="1"/>
          </p:cNvPicPr>
          <p:nvPr/>
        </p:nvPicPr>
        <p:blipFill>
          <a:blip r:embed="rId6"/>
          <a:srcRect/>
          <a:stretch>
            <a:fillRect/>
          </a:stretch>
        </p:blipFill>
        <p:spPr bwMode="auto">
          <a:xfrm>
            <a:off x="0" y="685800"/>
            <a:ext cx="2017713" cy="2895600"/>
          </a:xfrm>
          <a:prstGeom prst="rect">
            <a:avLst/>
          </a:prstGeom>
          <a:noFill/>
          <a:ln w="9525">
            <a:noFill/>
            <a:miter lim="800000"/>
            <a:headEnd/>
            <a:tailEnd/>
          </a:ln>
        </p:spPr>
      </p:pic>
      <p:pic>
        <p:nvPicPr>
          <p:cNvPr id="45064" name="Picture 13" descr="Mike_Schiele1.jpg"/>
          <p:cNvPicPr>
            <a:picLocks noChangeAspect="1"/>
          </p:cNvPicPr>
          <p:nvPr/>
        </p:nvPicPr>
        <p:blipFill>
          <a:blip r:embed="rId7"/>
          <a:srcRect/>
          <a:stretch>
            <a:fillRect/>
          </a:stretch>
        </p:blipFill>
        <p:spPr bwMode="auto">
          <a:xfrm>
            <a:off x="3429000" y="842963"/>
            <a:ext cx="2182813" cy="2738437"/>
          </a:xfrm>
          <a:prstGeom prst="rect">
            <a:avLst/>
          </a:prstGeom>
          <a:noFill/>
          <a:ln w="9525">
            <a:noFill/>
            <a:miter lim="800000"/>
            <a:headEnd/>
            <a:tailEnd/>
          </a:ln>
        </p:spPr>
      </p:pic>
      <p:pic>
        <p:nvPicPr>
          <p:cNvPr id="45065" name="Picture 15" descr="Sheena Parker.jpg"/>
          <p:cNvPicPr>
            <a:picLocks noChangeAspect="1"/>
          </p:cNvPicPr>
          <p:nvPr/>
        </p:nvPicPr>
        <p:blipFill>
          <a:blip r:embed="rId8"/>
          <a:srcRect l="25938" t="7918" r="19894" b="4405"/>
          <a:stretch>
            <a:fillRect/>
          </a:stretch>
        </p:blipFill>
        <p:spPr bwMode="auto">
          <a:xfrm>
            <a:off x="7010400" y="4267200"/>
            <a:ext cx="2133600" cy="2590800"/>
          </a:xfrm>
          <a:prstGeom prst="rect">
            <a:avLst/>
          </a:prstGeom>
          <a:noFill/>
          <a:ln w="9525">
            <a:noFill/>
            <a:miter lim="800000"/>
            <a:headEnd/>
            <a:tailEnd/>
          </a:ln>
        </p:spPr>
      </p:pic>
    </p:spTree>
  </p:cSld>
  <p:clrMapOvr>
    <a:masterClrMapping/>
  </p:clrMapOvr>
  <p:transition spd="slow" advClick="0" advTm="8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Janine Scott.jpg"/>
          <p:cNvPicPr>
            <a:picLocks noChangeAspect="1"/>
          </p:cNvPicPr>
          <p:nvPr/>
        </p:nvPicPr>
        <p:blipFill>
          <a:blip r:embed="rId2"/>
          <a:srcRect l="52481" t="21307" r="20502" b="20370"/>
          <a:stretch>
            <a:fillRect/>
          </a:stretch>
        </p:blipFill>
        <p:spPr bwMode="auto">
          <a:xfrm>
            <a:off x="7239000" y="849313"/>
            <a:ext cx="1828800" cy="2960687"/>
          </a:xfrm>
          <a:prstGeom prst="rect">
            <a:avLst/>
          </a:prstGeom>
          <a:noFill/>
          <a:ln w="9525">
            <a:noFill/>
            <a:miter lim="800000"/>
            <a:headEnd/>
            <a:tailEnd/>
          </a:ln>
        </p:spPr>
      </p:pic>
      <p:pic>
        <p:nvPicPr>
          <p:cNvPr id="46083" name="Picture 4" descr="Jennifer Arroyo.jpg"/>
          <p:cNvPicPr>
            <a:picLocks noChangeAspect="1"/>
          </p:cNvPicPr>
          <p:nvPr/>
        </p:nvPicPr>
        <p:blipFill>
          <a:blip r:embed="rId3"/>
          <a:srcRect l="26665" t="11296" r="22504" b="12057"/>
          <a:stretch>
            <a:fillRect/>
          </a:stretch>
        </p:blipFill>
        <p:spPr bwMode="auto">
          <a:xfrm>
            <a:off x="6718300" y="4114800"/>
            <a:ext cx="2425700" cy="2743200"/>
          </a:xfrm>
          <a:prstGeom prst="rect">
            <a:avLst/>
          </a:prstGeom>
          <a:noFill/>
          <a:ln w="9525">
            <a:noFill/>
            <a:miter lim="800000"/>
            <a:headEnd/>
            <a:tailEnd/>
          </a:ln>
        </p:spPr>
      </p:pic>
      <p:pic>
        <p:nvPicPr>
          <p:cNvPr id="46084" name="Picture 5" descr="Julian Johnson.JPG"/>
          <p:cNvPicPr>
            <a:picLocks noChangeAspect="1"/>
          </p:cNvPicPr>
          <p:nvPr/>
        </p:nvPicPr>
        <p:blipFill>
          <a:blip r:embed="rId4"/>
          <a:srcRect t="7982"/>
          <a:stretch>
            <a:fillRect/>
          </a:stretch>
        </p:blipFill>
        <p:spPr bwMode="auto">
          <a:xfrm>
            <a:off x="758825" y="869950"/>
            <a:ext cx="1908175" cy="2635250"/>
          </a:xfrm>
          <a:prstGeom prst="rect">
            <a:avLst/>
          </a:prstGeom>
          <a:noFill/>
          <a:ln w="9525">
            <a:noFill/>
            <a:miter lim="800000"/>
            <a:headEnd/>
            <a:tailEnd/>
          </a:ln>
        </p:spPr>
      </p:pic>
      <p:pic>
        <p:nvPicPr>
          <p:cNvPr id="46085" name="Picture 7" descr="Mary Bell.jpg"/>
          <p:cNvPicPr>
            <a:picLocks noChangeAspect="1"/>
          </p:cNvPicPr>
          <p:nvPr/>
        </p:nvPicPr>
        <p:blipFill>
          <a:blip r:embed="rId5"/>
          <a:srcRect/>
          <a:stretch>
            <a:fillRect/>
          </a:stretch>
        </p:blipFill>
        <p:spPr bwMode="auto">
          <a:xfrm>
            <a:off x="3810000" y="3962400"/>
            <a:ext cx="1922463" cy="2895600"/>
          </a:xfrm>
          <a:prstGeom prst="rect">
            <a:avLst/>
          </a:prstGeom>
          <a:noFill/>
          <a:ln w="9525">
            <a:noFill/>
            <a:miter lim="800000"/>
            <a:headEnd/>
            <a:tailEnd/>
          </a:ln>
        </p:spPr>
      </p:pic>
      <p:pic>
        <p:nvPicPr>
          <p:cNvPr id="46086" name="Picture 8" descr="Rebecca Ligtenberg.jpg"/>
          <p:cNvPicPr>
            <a:picLocks noChangeAspect="1"/>
          </p:cNvPicPr>
          <p:nvPr/>
        </p:nvPicPr>
        <p:blipFill>
          <a:blip r:embed="rId6"/>
          <a:srcRect/>
          <a:stretch>
            <a:fillRect/>
          </a:stretch>
        </p:blipFill>
        <p:spPr bwMode="auto">
          <a:xfrm>
            <a:off x="838200" y="4033838"/>
            <a:ext cx="1882775" cy="2824162"/>
          </a:xfrm>
          <a:prstGeom prst="rect">
            <a:avLst/>
          </a:prstGeom>
          <a:noFill/>
          <a:ln w="9525">
            <a:noFill/>
            <a:miter lim="800000"/>
            <a:headEnd/>
            <a:tailEnd/>
          </a:ln>
        </p:spPr>
      </p:pic>
      <p:sp>
        <p:nvSpPr>
          <p:cNvPr id="10" name="Title 1"/>
          <p:cNvSpPr>
            <a:spLocks noGrp="1"/>
          </p:cNvSpPr>
          <p:nvPr>
            <p:ph type="title"/>
          </p:nvPr>
        </p:nvSpPr>
        <p:spPr>
          <a:xfrm>
            <a:off x="914400" y="3429000"/>
            <a:ext cx="7467600" cy="609600"/>
          </a:xfrm>
        </p:spPr>
        <p:txBody>
          <a:bodyPr>
            <a:normAutofit fontScale="90000"/>
          </a:bodyPr>
          <a:lstStyle/>
          <a:p>
            <a:pPr eaLnBrk="1" fontAlgn="auto" hangingPunct="1">
              <a:spcAft>
                <a:spcPts val="0"/>
              </a:spcAft>
              <a:defRPr/>
            </a:pPr>
            <a:r>
              <a:rPr lang="en-US" sz="4400" dirty="0" smtClean="0">
                <a:solidFill>
                  <a:schemeClr val="accent2">
                    <a:lumMod val="40000"/>
                    <a:lumOff val="60000"/>
                  </a:schemeClr>
                </a:solidFill>
              </a:rPr>
              <a:t>FPA Diversity Scholarship Recipients</a:t>
            </a:r>
          </a:p>
        </p:txBody>
      </p:sp>
      <p:pic>
        <p:nvPicPr>
          <p:cNvPr id="46088" name="Picture 10" descr="Gretchen Gates.JPG"/>
          <p:cNvPicPr>
            <a:picLocks noChangeAspect="1"/>
          </p:cNvPicPr>
          <p:nvPr/>
        </p:nvPicPr>
        <p:blipFill>
          <a:blip r:embed="rId7"/>
          <a:srcRect l="21846" t="12222" r="12462"/>
          <a:stretch>
            <a:fillRect/>
          </a:stretch>
        </p:blipFill>
        <p:spPr bwMode="auto">
          <a:xfrm>
            <a:off x="3886200" y="849313"/>
            <a:ext cx="2057400" cy="2579687"/>
          </a:xfrm>
          <a:prstGeom prst="rect">
            <a:avLst/>
          </a:prstGeom>
          <a:noFill/>
          <a:ln w="9525">
            <a:noFill/>
            <a:miter lim="800000"/>
            <a:headEnd/>
            <a:tailEnd/>
          </a:ln>
        </p:spPr>
      </p:pic>
    </p:spTree>
  </p:cSld>
  <p:clrMapOvr>
    <a:masterClrMapping/>
  </p:clrMapOvr>
  <p:transition spd="slow" advClick="0" advTm="8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838200"/>
            <a:ext cx="5105400" cy="2514600"/>
          </a:xfrm>
        </p:spPr>
        <p:txBody>
          <a:bodyPr>
            <a:noAutofit/>
          </a:bodyPr>
          <a:lstStyle/>
          <a:p>
            <a:pPr marL="0" lvl="4" indent="0">
              <a:spcBef>
                <a:spcPts val="0"/>
              </a:spcBef>
              <a:buClr>
                <a:srgbClr val="EB641B"/>
              </a:buClr>
              <a:buSzPct val="95000"/>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algn="l">
              <a:defRPr/>
            </a:pPr>
            <a:endParaRPr lang="en-US" sz="2800" b="1" dirty="0" smtClean="0">
              <a:latin typeface="+mj-lt"/>
            </a:endParaRPr>
          </a:p>
          <a:p>
            <a:pPr algn="l">
              <a:defRPr/>
            </a:pPr>
            <a:r>
              <a:rPr lang="en-US" sz="2400" b="1" dirty="0" smtClean="0">
                <a:latin typeface="+mj-lt"/>
              </a:rPr>
              <a:t>Diversity is a key building block of the financial planning profession.  We each bring unique experiences and approaches to planning; but are unified in our mission to help others.  </a:t>
            </a:r>
          </a:p>
          <a:p>
            <a:pPr algn="l">
              <a:defRPr/>
            </a:pPr>
            <a:endParaRPr lang="en-US" sz="2400" b="1" dirty="0" smtClean="0">
              <a:latin typeface="+mj-lt"/>
            </a:endParaRPr>
          </a:p>
          <a:p>
            <a:pPr algn="l">
              <a:defRPr/>
            </a:pPr>
            <a:r>
              <a:rPr lang="en-US" sz="2400" b="1" dirty="0" smtClean="0">
                <a:latin typeface="+mj-lt"/>
              </a:rPr>
              <a:t>Supporting the diversity in our profession ensures it will continue to grow and thrive.  </a:t>
            </a:r>
            <a:endParaRPr lang="en-US" sz="2400" dirty="0" smtClean="0">
              <a:latin typeface="+mj-lt"/>
            </a:endParaRPr>
          </a:p>
          <a:p>
            <a:pPr algn="l">
              <a:defRPr/>
            </a:pPr>
            <a:endParaRPr lang="en-US" sz="2400" dirty="0">
              <a:latin typeface="+mj-lt"/>
            </a:endParaRPr>
          </a:p>
        </p:txBody>
      </p:sp>
      <p:sp>
        <p:nvSpPr>
          <p:cNvPr id="4" name="Content Placeholder 3"/>
          <p:cNvSpPr>
            <a:spLocks noGrp="1"/>
          </p:cNvSpPr>
          <p:nvPr>
            <p:ph idx="13"/>
          </p:nvPr>
        </p:nvSpPr>
        <p:spPr>
          <a:xfrm>
            <a:off x="4038600" y="5638800"/>
            <a:ext cx="5257800" cy="1143000"/>
          </a:xfrm>
        </p:spPr>
        <p:txBody>
          <a:bodyPr/>
          <a:lstStyle/>
          <a:p>
            <a:pPr algn="l">
              <a:defRPr/>
            </a:pPr>
            <a:r>
              <a:rPr sz="3200">
                <a:solidFill>
                  <a:schemeClr val="tx1"/>
                </a:solidFill>
                <a:latin typeface="+mj-lt"/>
              </a:rPr>
              <a:t>Diana DeCharles, MBA  CFP</a:t>
            </a:r>
            <a:r>
              <a:rPr sz="3200" baseline="30000">
                <a:solidFill>
                  <a:schemeClr val="tx1"/>
                </a:solidFill>
                <a:latin typeface="+mj-lt"/>
              </a:rPr>
              <a:t>®</a:t>
            </a:r>
            <a:endParaRPr sz="3200">
              <a:solidFill>
                <a:schemeClr val="tx1"/>
              </a:solidFill>
              <a:latin typeface="+mj-lt"/>
            </a:endParaRPr>
          </a:p>
          <a:p>
            <a:pPr algn="l">
              <a:defRPr/>
            </a:pPr>
            <a:r>
              <a:rPr sz="3200">
                <a:solidFill>
                  <a:schemeClr val="tx1"/>
                </a:solidFill>
                <a:latin typeface="+mj-lt"/>
              </a:rPr>
              <a:t> </a:t>
            </a:r>
          </a:p>
        </p:txBody>
      </p:sp>
      <p:pic>
        <p:nvPicPr>
          <p:cNvPr id="29700" name="Picture 4" descr="DeCharles Diana.JPG"/>
          <p:cNvPicPr>
            <a:picLocks noChangeAspect="1"/>
          </p:cNvPicPr>
          <p:nvPr/>
        </p:nvPicPr>
        <p:blipFill>
          <a:blip r:embed="rId2"/>
          <a:srcRect l="6845" t="7777" r="10165" b="16667"/>
          <a:stretch>
            <a:fillRect/>
          </a:stretch>
        </p:blipFill>
        <p:spPr bwMode="auto">
          <a:xfrm>
            <a:off x="381000" y="1371600"/>
            <a:ext cx="3305175" cy="4495800"/>
          </a:xfrm>
          <a:prstGeom prst="rect">
            <a:avLst/>
          </a:prstGeom>
          <a:noFill/>
          <a:ln w="9525">
            <a:noFill/>
            <a:miter lim="800000"/>
            <a:headEnd/>
            <a:tailEnd/>
          </a:ln>
        </p:spPr>
      </p:pic>
    </p:spTree>
  </p:cSld>
  <p:clrMapOvr>
    <a:masterClrMapping/>
  </p:clrMapOvr>
  <p:transition spd="slow" advClick="0" advTm="9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143000"/>
            <a:ext cx="5105400" cy="4267200"/>
          </a:xfrm>
        </p:spPr>
        <p:txBody>
          <a:bodyPr>
            <a:noAutofit/>
          </a:bodyPr>
          <a:lstStyle/>
          <a:p>
            <a:pPr marL="0" lvl="4" indent="0" eaLnBrk="1" fontAlgn="auto" hangingPunct="1">
              <a:spcBef>
                <a:spcPts val="0"/>
              </a:spcBef>
              <a:spcAft>
                <a:spcPts val="0"/>
              </a:spcAft>
              <a:buClr>
                <a:schemeClr val="accent3"/>
              </a:buClr>
              <a:buSzPct val="95000"/>
              <a:buFont typeface="Wingdings 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marL="0" lvl="4" indent="0" eaLnBrk="1" fontAlgn="auto" hangingPunct="1">
              <a:spcBef>
                <a:spcPts val="0"/>
              </a:spcBef>
              <a:spcAft>
                <a:spcPts val="0"/>
              </a:spcAft>
              <a:buClr>
                <a:schemeClr val="accent3"/>
              </a:buClr>
              <a:buSzPct val="95000"/>
              <a:buFont typeface="Wingdings 2"/>
              <a:buNone/>
              <a:defRPr/>
            </a:pPr>
            <a:endParaRPr lang="en-US" sz="2400" b="1" i="1" dirty="0" smtClean="0">
              <a:latin typeface="+mj-lt"/>
            </a:endParaRPr>
          </a:p>
          <a:p>
            <a:pPr algn="l" eaLnBrk="1" fontAlgn="auto" hangingPunct="1">
              <a:spcAft>
                <a:spcPts val="0"/>
              </a:spcAft>
              <a:buClr>
                <a:schemeClr val="accent3"/>
              </a:buClr>
              <a:buFont typeface="Wingdings 2"/>
              <a:buNone/>
              <a:defRPr/>
            </a:pPr>
            <a:r>
              <a:rPr lang="en-US" sz="2400" b="1" dirty="0" smtClean="0">
                <a:latin typeface="+mj-lt"/>
              </a:rPr>
              <a:t>The future of the FPA will be determined by the awareness that the demographics of minorities, especially the Hispanic community, is growing at unprecedented rates. Making them feel included and involved will be a turning point for our organization.</a:t>
            </a:r>
            <a:endParaRPr lang="en-US" sz="2400" b="1" dirty="0">
              <a:latin typeface="+mj-lt"/>
            </a:endParaRPr>
          </a:p>
        </p:txBody>
      </p:sp>
      <p:sp>
        <p:nvSpPr>
          <p:cNvPr id="4" name="Content Placeholder 3"/>
          <p:cNvSpPr>
            <a:spLocks noGrp="1"/>
          </p:cNvSpPr>
          <p:nvPr>
            <p:ph idx="13"/>
          </p:nvPr>
        </p:nvSpPr>
        <p:spPr>
          <a:xfrm>
            <a:off x="4038600" y="5334000"/>
            <a:ext cx="4648200" cy="609600"/>
          </a:xfrm>
        </p:spPr>
        <p:txBody>
          <a:bodyPr/>
          <a:lstStyle/>
          <a:p>
            <a:pPr algn="l" eaLnBrk="1" fontAlgn="auto" hangingPunct="1">
              <a:spcAft>
                <a:spcPts val="0"/>
              </a:spcAft>
              <a:buClr>
                <a:schemeClr val="accent3"/>
              </a:buClr>
              <a:buFont typeface="Wingdings 2"/>
              <a:buNone/>
              <a:defRPr/>
            </a:pPr>
            <a:r>
              <a:rPr sz="3200">
                <a:solidFill>
                  <a:schemeClr val="tx1"/>
                </a:solidFill>
                <a:latin typeface="+mj-lt"/>
              </a:rPr>
              <a:t>Louis Barajas</a:t>
            </a:r>
          </a:p>
          <a:p>
            <a:pPr algn="l" eaLnBrk="1" fontAlgn="auto" hangingPunct="1">
              <a:spcAft>
                <a:spcPts val="0"/>
              </a:spcAft>
              <a:buClr>
                <a:schemeClr val="accent3"/>
              </a:buClr>
              <a:buFont typeface="Wingdings 2"/>
              <a:buNone/>
              <a:defRPr/>
            </a:pPr>
            <a:endParaRPr sz="3200">
              <a:solidFill>
                <a:schemeClr val="tx1"/>
              </a:solidFill>
              <a:latin typeface="+mj-lt"/>
            </a:endParaRPr>
          </a:p>
        </p:txBody>
      </p:sp>
      <p:pic>
        <p:nvPicPr>
          <p:cNvPr id="30724" name="Picture 2"/>
          <p:cNvPicPr>
            <a:picLocks noChangeAspect="1" noChangeArrowheads="1"/>
          </p:cNvPicPr>
          <p:nvPr/>
        </p:nvPicPr>
        <p:blipFill>
          <a:blip r:embed="rId2"/>
          <a:srcRect/>
          <a:stretch>
            <a:fillRect/>
          </a:stretch>
        </p:blipFill>
        <p:spPr bwMode="auto">
          <a:xfrm>
            <a:off x="609600" y="1295400"/>
            <a:ext cx="3048000" cy="4572000"/>
          </a:xfrm>
          <a:prstGeom prst="rect">
            <a:avLst/>
          </a:prstGeom>
          <a:noFill/>
          <a:ln w="9525">
            <a:noFill/>
            <a:miter lim="800000"/>
            <a:headEnd/>
            <a:tailEnd/>
          </a:ln>
        </p:spPr>
      </p:pic>
    </p:spTree>
  </p:cSld>
  <p:clrMapOvr>
    <a:masterClrMapping/>
  </p:clrMapOvr>
  <p:transition spd="slow" advClick="0" advTm="10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886200" y="1219200"/>
            <a:ext cx="5257800" cy="4267200"/>
          </a:xfrm>
        </p:spPr>
        <p:txBody>
          <a:bodyPr>
            <a:noAutofit/>
          </a:bodyPr>
          <a:lstStyle/>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800" b="1" dirty="0" smtClean="0">
              <a:latin typeface="+mj-lt"/>
            </a:endParaRPr>
          </a:p>
          <a:p>
            <a:pPr marL="0" lvl="4" indent="20638" eaLnBrk="1" fontAlgn="auto" hangingPunct="1">
              <a:lnSpc>
                <a:spcPct val="80000"/>
              </a:lnSpc>
              <a:spcBef>
                <a:spcPct val="0"/>
              </a:spcBef>
              <a:spcAft>
                <a:spcPts val="1200"/>
              </a:spcAft>
              <a:buClr>
                <a:schemeClr val="accent4"/>
              </a:buClr>
              <a:buFont typeface="Wingdings 2" pitchFamily="18" charset="2"/>
              <a:buNone/>
              <a:defRPr/>
            </a:pPr>
            <a:r>
              <a:rPr lang="en-US" sz="2800" dirty="0" smtClean="0">
                <a:latin typeface="+mj-lt"/>
              </a:rPr>
              <a:t>I strongly believe in the words of one of  my favorite quotes: </a:t>
            </a:r>
          </a:p>
          <a:p>
            <a:pPr marL="0" lvl="4" indent="20638" algn="ctr" eaLnBrk="1" fontAlgn="auto" hangingPunct="1">
              <a:lnSpc>
                <a:spcPct val="80000"/>
              </a:lnSpc>
              <a:spcBef>
                <a:spcPct val="0"/>
              </a:spcBef>
              <a:spcAft>
                <a:spcPts val="0"/>
              </a:spcAft>
              <a:buClr>
                <a:schemeClr val="accent4"/>
              </a:buClr>
              <a:buFont typeface="Wingdings 2" pitchFamily="18" charset="2"/>
              <a:buNone/>
              <a:defRPr/>
            </a:pPr>
            <a:r>
              <a:rPr lang="en-US" sz="2800" i="1" dirty="0" smtClean="0">
                <a:latin typeface="+mj-lt"/>
              </a:rPr>
              <a:t>“Diversity is the one true thing we all have in common. </a:t>
            </a:r>
          </a:p>
          <a:p>
            <a:pPr marL="0" lvl="4" indent="20638" algn="ctr" eaLnBrk="1" fontAlgn="auto" hangingPunct="1">
              <a:lnSpc>
                <a:spcPct val="80000"/>
              </a:lnSpc>
              <a:spcBef>
                <a:spcPct val="0"/>
              </a:spcBef>
              <a:spcAft>
                <a:spcPts val="1200"/>
              </a:spcAft>
              <a:buClr>
                <a:schemeClr val="accent4"/>
              </a:buClr>
              <a:buFont typeface="Wingdings 2" pitchFamily="18" charset="2"/>
              <a:buNone/>
              <a:defRPr/>
            </a:pPr>
            <a:r>
              <a:rPr lang="en-US" sz="2800" i="1" dirty="0" smtClean="0">
                <a:latin typeface="+mj-lt"/>
              </a:rPr>
              <a:t>Celebrate it everyday.” </a:t>
            </a:r>
          </a:p>
          <a:p>
            <a:pPr marL="0" lvl="4" indent="20638" eaLnBrk="1" fontAlgn="auto" hangingPunct="1">
              <a:lnSpc>
                <a:spcPct val="80000"/>
              </a:lnSpc>
              <a:spcBef>
                <a:spcPct val="0"/>
              </a:spcBef>
              <a:spcAft>
                <a:spcPts val="1200"/>
              </a:spcAft>
              <a:buClr>
                <a:schemeClr val="accent4"/>
              </a:buClr>
              <a:buFont typeface="Wingdings 2" pitchFamily="18" charset="2"/>
              <a:buNone/>
              <a:defRPr/>
            </a:pPr>
            <a:r>
              <a:rPr lang="en-US" sz="2800" dirty="0" smtClean="0">
                <a:latin typeface="+mj-lt"/>
              </a:rPr>
              <a:t>This embodies everything the FPA Diversity initiative stands for!</a:t>
            </a:r>
          </a:p>
          <a:p>
            <a:pPr algn="l" eaLnBrk="1" fontAlgn="auto" hangingPunct="1">
              <a:spcAft>
                <a:spcPts val="0"/>
              </a:spcAft>
              <a:buClr>
                <a:schemeClr val="accent3"/>
              </a:buClr>
              <a:buFont typeface="Wingdings 2"/>
              <a:buNone/>
              <a:defRPr/>
            </a:pPr>
            <a:r>
              <a:rPr lang="en-US" sz="2800" dirty="0" smtClean="0">
                <a:latin typeface="+mj-lt"/>
              </a:rPr>
              <a:t> </a:t>
            </a:r>
          </a:p>
        </p:txBody>
      </p:sp>
      <p:sp>
        <p:nvSpPr>
          <p:cNvPr id="57348" name="Content Placeholder 9"/>
          <p:cNvSpPr>
            <a:spLocks noGrp="1"/>
          </p:cNvSpPr>
          <p:nvPr>
            <p:ph idx="13"/>
          </p:nvPr>
        </p:nvSpPr>
        <p:spPr>
          <a:xfrm>
            <a:off x="3962400" y="5486400"/>
            <a:ext cx="4648200" cy="5334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Ed Gjertsen, CFP</a:t>
            </a:r>
            <a:r>
              <a:rPr sz="3200" baseline="30000">
                <a:solidFill>
                  <a:schemeClr val="tx1"/>
                </a:solidFill>
                <a:latin typeface="+mj-lt"/>
              </a:rPr>
              <a:t>®</a:t>
            </a:r>
            <a:endParaRPr sz="3200">
              <a:solidFill>
                <a:schemeClr val="tx1"/>
              </a:solidFill>
              <a:latin typeface="+mj-lt"/>
            </a:endParaRP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31748" name="Picture 3" descr="Ed Gjertsen.BMP"/>
          <p:cNvPicPr>
            <a:picLocks noChangeAspect="1"/>
          </p:cNvPicPr>
          <p:nvPr/>
        </p:nvPicPr>
        <p:blipFill>
          <a:blip r:embed="rId3"/>
          <a:srcRect/>
          <a:stretch>
            <a:fillRect/>
          </a:stretch>
        </p:blipFill>
        <p:spPr bwMode="auto">
          <a:xfrm>
            <a:off x="304800" y="1371600"/>
            <a:ext cx="3475038" cy="4343400"/>
          </a:xfrm>
          <a:prstGeom prst="rect">
            <a:avLst/>
          </a:prstGeom>
          <a:noFill/>
          <a:ln w="9525">
            <a:noFill/>
            <a:miter lim="800000"/>
            <a:headEnd/>
            <a:tailEnd/>
          </a:ln>
        </p:spPr>
      </p:pic>
    </p:spTree>
  </p:cSld>
  <p:clrMapOvr>
    <a:masterClrMapping/>
  </p:clrMapOvr>
  <p:transition spd="slow" advClick="0" advTm="9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886200" y="1219200"/>
            <a:ext cx="5257800" cy="4267200"/>
          </a:xfrm>
        </p:spPr>
        <p:txBody>
          <a:bodyPr>
            <a:noAutofit/>
          </a:bodyPr>
          <a:lstStyle/>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a:t>
            </a:r>
            <a:r>
              <a:rPr lang="en-US" sz="2800" b="1" i="1" dirty="0" smtClean="0">
                <a:latin typeface="+mj-lt"/>
              </a:rPr>
              <a:t> because…</a:t>
            </a:r>
          </a:p>
          <a:p>
            <a:pPr marL="0" lvl="4" indent="20638" eaLnBrk="1" fontAlgn="auto" hangingPunct="1">
              <a:lnSpc>
                <a:spcPct val="80000"/>
              </a:lnSpc>
              <a:spcBef>
                <a:spcPct val="0"/>
              </a:spcBef>
              <a:spcAft>
                <a:spcPts val="0"/>
              </a:spcAft>
              <a:buClr>
                <a:schemeClr val="accent4"/>
              </a:buClr>
              <a:buFont typeface="Wingdings 2" pitchFamily="18" charset="2"/>
              <a:buNone/>
              <a:defRPr/>
            </a:pPr>
            <a:endParaRPr lang="en-US" sz="2800" b="1" dirty="0" smtClean="0">
              <a:latin typeface="+mj-lt"/>
            </a:endParaRPr>
          </a:p>
          <a:p>
            <a:pPr algn="l" eaLnBrk="1" fontAlgn="auto" hangingPunct="1">
              <a:spcAft>
                <a:spcPts val="0"/>
              </a:spcAft>
              <a:buClr>
                <a:schemeClr val="accent3"/>
              </a:buClr>
              <a:buFont typeface="Wingdings 2"/>
              <a:buNone/>
              <a:defRPr/>
            </a:pPr>
            <a:r>
              <a:rPr lang="en-US" sz="2400" b="1" dirty="0" smtClean="0">
                <a:latin typeface="+mj-lt"/>
              </a:rPr>
              <a:t>Diversity expands our reach and helps us touch more people with the value of financial planning. </a:t>
            </a:r>
          </a:p>
          <a:p>
            <a:pPr algn="l" eaLnBrk="1" fontAlgn="auto" hangingPunct="1">
              <a:spcAft>
                <a:spcPts val="0"/>
              </a:spcAft>
              <a:buClr>
                <a:schemeClr val="accent3"/>
              </a:buClr>
              <a:buFont typeface="Wingdings 2"/>
              <a:buNone/>
              <a:defRPr/>
            </a:pPr>
            <a:endParaRPr lang="en-US" sz="2400" b="1" dirty="0" smtClean="0">
              <a:latin typeface="+mj-lt"/>
            </a:endParaRPr>
          </a:p>
          <a:p>
            <a:pPr algn="l" eaLnBrk="1" fontAlgn="auto" hangingPunct="1">
              <a:spcAft>
                <a:spcPts val="0"/>
              </a:spcAft>
              <a:buClr>
                <a:schemeClr val="accent3"/>
              </a:buClr>
              <a:buFont typeface="Wingdings 2"/>
              <a:buNone/>
              <a:defRPr/>
            </a:pPr>
            <a:r>
              <a:rPr lang="en-US" sz="2400" b="1" dirty="0" smtClean="0">
                <a:latin typeface="+mj-lt"/>
              </a:rPr>
              <a:t>It makes our FPA community stronger through shared understanding of the challenges and experiences of people different from ourselves. </a:t>
            </a:r>
          </a:p>
          <a:p>
            <a:pPr algn="l" eaLnBrk="1" fontAlgn="auto" hangingPunct="1">
              <a:spcAft>
                <a:spcPts val="0"/>
              </a:spcAft>
              <a:buClr>
                <a:schemeClr val="accent3"/>
              </a:buClr>
              <a:buFont typeface="Wingdings 2"/>
              <a:buNone/>
              <a:defRPr/>
            </a:pPr>
            <a:r>
              <a:rPr lang="en-US" sz="2400" b="1" dirty="0" smtClean="0">
                <a:latin typeface="+mj-lt"/>
              </a:rPr>
              <a:t> </a:t>
            </a:r>
            <a:endParaRPr lang="en-US" sz="2800" b="1" dirty="0" smtClean="0">
              <a:latin typeface="+mj-lt"/>
            </a:endParaRPr>
          </a:p>
        </p:txBody>
      </p:sp>
      <p:sp>
        <p:nvSpPr>
          <p:cNvPr id="57348" name="Content Placeholder 9"/>
          <p:cNvSpPr>
            <a:spLocks noGrp="1"/>
          </p:cNvSpPr>
          <p:nvPr>
            <p:ph idx="13"/>
          </p:nvPr>
        </p:nvSpPr>
        <p:spPr>
          <a:xfrm>
            <a:off x="3886200" y="5486400"/>
            <a:ext cx="4648200" cy="5334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Janet Stanzak, MS, CFP</a:t>
            </a:r>
            <a:r>
              <a:rPr sz="3200" baseline="30000">
                <a:solidFill>
                  <a:schemeClr val="tx1"/>
                </a:solidFill>
                <a:latin typeface="+mj-lt"/>
              </a:rPr>
              <a:t>®</a:t>
            </a:r>
            <a:endParaRPr sz="3200">
              <a:solidFill>
                <a:schemeClr val="tx1"/>
              </a:solidFill>
              <a:latin typeface="+mj-lt"/>
            </a:endParaRP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32772" name="Picture 3" descr="Janet Stanzak.JPG"/>
          <p:cNvPicPr>
            <a:picLocks noChangeAspect="1"/>
          </p:cNvPicPr>
          <p:nvPr/>
        </p:nvPicPr>
        <p:blipFill>
          <a:blip r:embed="rId3"/>
          <a:srcRect l="15540" r="6757"/>
          <a:stretch>
            <a:fillRect/>
          </a:stretch>
        </p:blipFill>
        <p:spPr bwMode="auto">
          <a:xfrm>
            <a:off x="228600" y="1279525"/>
            <a:ext cx="3048000" cy="4587875"/>
          </a:xfrm>
          <a:prstGeom prst="rect">
            <a:avLst/>
          </a:prstGeom>
          <a:noFill/>
          <a:ln w="9525">
            <a:noFill/>
            <a:miter lim="800000"/>
            <a:headEnd/>
            <a:tailEnd/>
          </a:ln>
        </p:spPr>
      </p:pic>
    </p:spTree>
  </p:cSld>
  <p:clrMapOvr>
    <a:masterClrMapping/>
  </p:clrMapOvr>
  <p:transition spd="slow" advClick="0" advTm="9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038600" y="1371600"/>
            <a:ext cx="5105400" cy="4572000"/>
          </a:xfrm>
        </p:spPr>
        <p:txBody>
          <a:bodyPr>
            <a:noAutofit/>
          </a:bodyPr>
          <a:lstStyle/>
          <a:p>
            <a:pPr marL="0" lvl="4" indent="20638" eaLnBrk="1" fontAlgn="auto" hangingPunct="1">
              <a:lnSpc>
                <a:spcPct val="80000"/>
              </a:lnSpc>
              <a:spcBef>
                <a:spcPct val="0"/>
              </a:spcBef>
              <a:spcAft>
                <a:spcPts val="0"/>
              </a:spcAft>
              <a:buClr>
                <a:schemeClr val="accent4"/>
              </a:buClr>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 </a:t>
            </a:r>
            <a:r>
              <a:rPr lang="en-US" sz="2800" b="1" i="1" dirty="0" smtClean="0">
                <a:latin typeface="+mj-lt"/>
              </a:rPr>
              <a:t>because…</a:t>
            </a:r>
          </a:p>
          <a:p>
            <a:pPr algn="l" eaLnBrk="1" fontAlgn="auto" hangingPunct="1">
              <a:spcBef>
                <a:spcPct val="0"/>
              </a:spcBef>
              <a:spcAft>
                <a:spcPts val="0"/>
              </a:spcAft>
              <a:buClr>
                <a:schemeClr val="accent3"/>
              </a:buClr>
              <a:buFont typeface="Wingdings 2"/>
              <a:buNone/>
              <a:defRPr/>
            </a:pPr>
            <a:endParaRPr lang="en-US" sz="2000" b="1" dirty="0" smtClean="0">
              <a:latin typeface="+mj-lt"/>
            </a:endParaRPr>
          </a:p>
          <a:p>
            <a:pPr algn="l">
              <a:defRPr/>
            </a:pPr>
            <a:r>
              <a:rPr lang="en-US" sz="2800" dirty="0" smtClean="0">
                <a:latin typeface="+mj-lt"/>
              </a:rPr>
              <a:t>The destiny of the FPA is to create a world where </a:t>
            </a:r>
            <a:r>
              <a:rPr lang="en-US" sz="2800" b="1" u="sng" dirty="0" smtClean="0">
                <a:latin typeface="+mj-lt"/>
              </a:rPr>
              <a:t>everyone</a:t>
            </a:r>
            <a:r>
              <a:rPr lang="en-US" sz="2800" dirty="0" smtClean="0">
                <a:latin typeface="+mj-lt"/>
              </a:rPr>
              <a:t> thrives and prospers.  Ensuring that planners and consumers of all ethnicities, genders, religions, abilities and preferences are included is an inextricable part of reaching our shared destiny.</a:t>
            </a:r>
            <a:endParaRPr lang="en-US" sz="2800" dirty="0">
              <a:latin typeface="+mj-lt"/>
            </a:endParaRPr>
          </a:p>
        </p:txBody>
      </p:sp>
      <p:sp>
        <p:nvSpPr>
          <p:cNvPr id="10" name="Content Placeholder 8"/>
          <p:cNvSpPr>
            <a:spLocks noGrp="1"/>
          </p:cNvSpPr>
          <p:nvPr>
            <p:ph idx="13"/>
          </p:nvPr>
        </p:nvSpPr>
        <p:spPr>
          <a:xfrm>
            <a:off x="4038600" y="5943600"/>
            <a:ext cx="4800600" cy="533400"/>
          </a:xfrm>
        </p:spPr>
        <p:txBody>
          <a:bodyPr/>
          <a:lstStyle/>
          <a:p>
            <a:pPr algn="l" eaLnBrk="1" fontAlgn="auto" hangingPunct="1">
              <a:spcBef>
                <a:spcPct val="0"/>
              </a:spcBef>
              <a:spcAft>
                <a:spcPts val="0"/>
              </a:spcAft>
              <a:buClr>
                <a:schemeClr val="accent3"/>
              </a:buClr>
              <a:buFont typeface="Wingdings 2"/>
              <a:buNone/>
              <a:defRPr/>
            </a:pPr>
            <a:r>
              <a:rPr sz="3200">
                <a:solidFill>
                  <a:schemeClr val="tx1"/>
                </a:solidFill>
                <a:latin typeface="+mj-lt"/>
              </a:rPr>
              <a:t>Lee Baker, CFP</a:t>
            </a:r>
            <a:r>
              <a:rPr sz="3200" baseline="30000">
                <a:solidFill>
                  <a:schemeClr val="tx1"/>
                </a:solidFill>
                <a:latin typeface="+mj-lt"/>
              </a:rPr>
              <a:t>®</a:t>
            </a:r>
            <a:endParaRPr sz="3200">
              <a:solidFill>
                <a:schemeClr val="tx1"/>
              </a:solidFill>
              <a:latin typeface="+mj-lt"/>
            </a:endParaRP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a:p>
            <a:pPr algn="l" eaLnBrk="1" fontAlgn="auto" hangingPunct="1">
              <a:spcBef>
                <a:spcPct val="0"/>
              </a:spcBef>
              <a:spcAft>
                <a:spcPts val="0"/>
              </a:spcAft>
              <a:buClr>
                <a:schemeClr val="accent3"/>
              </a:buClr>
              <a:buFont typeface="Wingdings 2"/>
              <a:buNone/>
              <a:defRPr/>
            </a:pPr>
            <a:endParaRPr sz="3200">
              <a:solidFill>
                <a:schemeClr val="tx1"/>
              </a:solidFill>
              <a:latin typeface="+mj-lt"/>
            </a:endParaRPr>
          </a:p>
        </p:txBody>
      </p:sp>
      <p:pic>
        <p:nvPicPr>
          <p:cNvPr id="33796" name="Picture 7" descr="Lee_Baker.jpg"/>
          <p:cNvPicPr>
            <a:picLocks noChangeAspect="1" noChangeArrowheads="1"/>
          </p:cNvPicPr>
          <p:nvPr/>
        </p:nvPicPr>
        <p:blipFill>
          <a:blip r:embed="rId3"/>
          <a:srcRect/>
          <a:stretch>
            <a:fillRect/>
          </a:stretch>
        </p:blipFill>
        <p:spPr bwMode="auto">
          <a:xfrm>
            <a:off x="304800" y="1371600"/>
            <a:ext cx="3581400" cy="4454525"/>
          </a:xfrm>
          <a:prstGeom prst="rect">
            <a:avLst/>
          </a:prstGeom>
          <a:noFill/>
          <a:ln w="9525">
            <a:noFill/>
            <a:miter lim="800000"/>
            <a:headEnd/>
            <a:tailEnd/>
          </a:ln>
        </p:spPr>
      </p:pic>
    </p:spTree>
  </p:cSld>
  <p:clrMapOvr>
    <a:masterClrMapping/>
  </p:clrMapOvr>
  <p:transition spd="slow" advClick="0" advTm="7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219200"/>
            <a:ext cx="5105400" cy="4038600"/>
          </a:xfrm>
        </p:spPr>
        <p:txBody>
          <a:bodyPr/>
          <a:lstStyle/>
          <a:p>
            <a:pPr marL="0" lvl="4" indent="0" eaLnBrk="1" fontAlgn="auto" hangingPunct="1">
              <a:spcBef>
                <a:spcPts val="0"/>
              </a:spcBef>
              <a:spcAft>
                <a:spcPts val="0"/>
              </a:spcAft>
              <a:buClr>
                <a:schemeClr val="accent3"/>
              </a:buClr>
              <a:buSzPct val="95000"/>
              <a:buFont typeface="Wingdings 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a:t>
            </a:r>
            <a:r>
              <a:rPr lang="en-US" sz="2800" b="1" i="1" dirty="0" smtClean="0">
                <a:solidFill>
                  <a:srgbClr val="0070C0"/>
                </a:solidFill>
                <a:latin typeface="+mj-lt"/>
              </a:rPr>
              <a:t> </a:t>
            </a:r>
            <a:r>
              <a:rPr lang="en-US" sz="2800" b="1" i="1" dirty="0" smtClean="0">
                <a:latin typeface="+mj-lt"/>
              </a:rPr>
              <a:t>because…</a:t>
            </a:r>
          </a:p>
          <a:p>
            <a:pPr algn="l" eaLnBrk="1" fontAlgn="auto" hangingPunct="1">
              <a:spcAft>
                <a:spcPts val="0"/>
              </a:spcAft>
              <a:buClr>
                <a:schemeClr val="accent3"/>
              </a:buClr>
              <a:buFont typeface="Wingdings 2"/>
              <a:buNone/>
              <a:defRPr/>
            </a:pPr>
            <a:endParaRPr lang="en-US" sz="2400" dirty="0" smtClean="0">
              <a:latin typeface="+mj-lt"/>
            </a:endParaRPr>
          </a:p>
          <a:p>
            <a:pPr algn="l" eaLnBrk="1" fontAlgn="auto" hangingPunct="1">
              <a:spcAft>
                <a:spcPts val="0"/>
              </a:spcAft>
              <a:buClr>
                <a:schemeClr val="accent3"/>
              </a:buClr>
              <a:buFont typeface="Wingdings 2"/>
              <a:buNone/>
              <a:defRPr/>
            </a:pPr>
            <a:r>
              <a:rPr lang="en-US" sz="2600" b="1" dirty="0" smtClean="0">
                <a:latin typeface="+mj-lt"/>
              </a:rPr>
              <a:t>The range, integrity and richness of FPA’s reach will be a direct reflection of our own community tapestry.  Our strength resides not only in our ability to weave but in our choice of threads.    </a:t>
            </a:r>
          </a:p>
          <a:p>
            <a:pPr algn="l" eaLnBrk="1" fontAlgn="auto" hangingPunct="1">
              <a:spcAft>
                <a:spcPts val="0"/>
              </a:spcAft>
              <a:buClr>
                <a:schemeClr val="accent3"/>
              </a:buClr>
              <a:buFont typeface="Wingdings 2"/>
              <a:buNone/>
              <a:defRPr/>
            </a:pPr>
            <a:endParaRPr lang="en-US" sz="2400" dirty="0">
              <a:latin typeface="+mj-lt"/>
            </a:endParaRPr>
          </a:p>
        </p:txBody>
      </p:sp>
      <p:sp>
        <p:nvSpPr>
          <p:cNvPr id="4" name="Content Placeholder 3"/>
          <p:cNvSpPr>
            <a:spLocks noGrp="1"/>
          </p:cNvSpPr>
          <p:nvPr>
            <p:ph idx="13"/>
          </p:nvPr>
        </p:nvSpPr>
        <p:spPr>
          <a:xfrm>
            <a:off x="4038600" y="5105400"/>
            <a:ext cx="4648200" cy="609600"/>
          </a:xfrm>
        </p:spPr>
        <p:txBody>
          <a:bodyPr/>
          <a:lstStyle/>
          <a:p>
            <a:pPr algn="l" eaLnBrk="1" fontAlgn="auto" hangingPunct="1">
              <a:spcAft>
                <a:spcPts val="0"/>
              </a:spcAft>
              <a:buClr>
                <a:schemeClr val="accent3"/>
              </a:buClr>
              <a:buFont typeface="Wingdings 2"/>
              <a:buNone/>
              <a:defRPr/>
            </a:pPr>
            <a:r>
              <a:rPr sz="3200">
                <a:solidFill>
                  <a:schemeClr val="tx1"/>
                </a:solidFill>
                <a:latin typeface="+mj-lt"/>
              </a:rPr>
              <a:t>Gretchen Gates, CFP</a:t>
            </a:r>
            <a:r>
              <a:rPr sz="3200" baseline="30000">
                <a:solidFill>
                  <a:schemeClr val="tx1"/>
                </a:solidFill>
                <a:latin typeface="+mj-lt"/>
              </a:rPr>
              <a:t>®</a:t>
            </a:r>
            <a:endParaRPr sz="3200">
              <a:solidFill>
                <a:schemeClr val="tx1"/>
              </a:solidFill>
              <a:latin typeface="+mj-lt"/>
            </a:endParaRPr>
          </a:p>
        </p:txBody>
      </p:sp>
      <p:pic>
        <p:nvPicPr>
          <p:cNvPr id="34820" name="Picture 4" descr="Gretchen Gates.JPG"/>
          <p:cNvPicPr>
            <a:picLocks noChangeAspect="1"/>
          </p:cNvPicPr>
          <p:nvPr/>
        </p:nvPicPr>
        <p:blipFill>
          <a:blip r:embed="rId3"/>
          <a:srcRect l="21846" t="12222" r="12462"/>
          <a:stretch>
            <a:fillRect/>
          </a:stretch>
        </p:blipFill>
        <p:spPr bwMode="auto">
          <a:xfrm>
            <a:off x="381000" y="1160463"/>
            <a:ext cx="3449638" cy="4325937"/>
          </a:xfrm>
          <a:prstGeom prst="rect">
            <a:avLst/>
          </a:prstGeom>
          <a:noFill/>
          <a:ln w="9525">
            <a:noFill/>
            <a:miter lim="800000"/>
            <a:headEnd/>
            <a:tailEnd/>
          </a:ln>
        </p:spPr>
      </p:pic>
    </p:spTree>
  </p:cSld>
  <p:clrMapOvr>
    <a:masterClrMapping/>
  </p:clrMapOvr>
  <p:transition spd="slow" advClick="0" advTm="800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62400" y="838200"/>
            <a:ext cx="5181600" cy="4724400"/>
          </a:xfrm>
        </p:spPr>
        <p:txBody>
          <a:bodyPr>
            <a:noAutofit/>
          </a:bodyPr>
          <a:lstStyle/>
          <a:p>
            <a:pPr marL="0" lvl="4" indent="0" eaLnBrk="1" fontAlgn="auto" hangingPunct="1">
              <a:spcBef>
                <a:spcPts val="0"/>
              </a:spcBef>
              <a:spcAft>
                <a:spcPts val="0"/>
              </a:spcAft>
              <a:buClr>
                <a:srgbClr val="0BD0D9"/>
              </a:buClr>
              <a:buSzPct val="95000"/>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a:t>
            </a:r>
            <a:r>
              <a:rPr lang="en-US" sz="2800" b="1" i="1" dirty="0" smtClean="0">
                <a:solidFill>
                  <a:srgbClr val="0070C0"/>
                </a:solidFill>
                <a:latin typeface="+mj-lt"/>
              </a:rPr>
              <a:t> </a:t>
            </a:r>
            <a:r>
              <a:rPr lang="en-US" sz="2800" b="1" i="1" dirty="0" smtClean="0">
                <a:latin typeface="+mj-lt"/>
              </a:rPr>
              <a:t>because…</a:t>
            </a:r>
          </a:p>
          <a:p>
            <a:pPr algn="l" eaLnBrk="1" fontAlgn="auto" hangingPunct="1">
              <a:spcAft>
                <a:spcPts val="0"/>
              </a:spcAft>
              <a:buClr>
                <a:schemeClr val="accent3"/>
              </a:buClr>
              <a:buFont typeface="Wingdings 2"/>
              <a:buNone/>
              <a:defRPr/>
            </a:pPr>
            <a:endParaRPr lang="en-US" sz="2600" dirty="0" smtClean="0">
              <a:latin typeface="+mj-lt"/>
            </a:endParaRPr>
          </a:p>
          <a:p>
            <a:pPr algn="l" eaLnBrk="1" fontAlgn="auto" hangingPunct="1">
              <a:spcAft>
                <a:spcPts val="0"/>
              </a:spcAft>
              <a:buClr>
                <a:schemeClr val="accent3"/>
              </a:buClr>
              <a:buFont typeface="Wingdings 2"/>
              <a:buNone/>
              <a:defRPr/>
            </a:pPr>
            <a:r>
              <a:rPr lang="en-US" sz="2600" dirty="0" smtClean="0">
                <a:latin typeface="+mj-lt"/>
              </a:rPr>
              <a:t>By impacting the public conversation about the financial planning profession, FPA helps create a “virtuous cycle” where a more diverse population is encouraged to enter the profession by a diverse client base that is clamoring to be served. </a:t>
            </a:r>
          </a:p>
          <a:p>
            <a:pPr algn="l" eaLnBrk="1" fontAlgn="auto" hangingPunct="1">
              <a:spcAft>
                <a:spcPts val="0"/>
              </a:spcAft>
              <a:buClr>
                <a:schemeClr val="accent3"/>
              </a:buClr>
              <a:buFont typeface="Wingdings 2"/>
              <a:buNone/>
              <a:defRPr/>
            </a:pPr>
            <a:r>
              <a:rPr lang="en-US" sz="2600" dirty="0" smtClean="0">
                <a:latin typeface="+mj-lt"/>
              </a:rPr>
              <a:t/>
            </a:r>
            <a:br>
              <a:rPr lang="en-US" sz="2600" dirty="0" smtClean="0">
                <a:latin typeface="+mj-lt"/>
              </a:rPr>
            </a:br>
            <a:endParaRPr lang="en-US" sz="2600" dirty="0">
              <a:latin typeface="+mj-lt"/>
            </a:endParaRPr>
          </a:p>
        </p:txBody>
      </p:sp>
      <p:sp>
        <p:nvSpPr>
          <p:cNvPr id="57348" name="Content Placeholder 9"/>
          <p:cNvSpPr>
            <a:spLocks noGrp="1"/>
          </p:cNvSpPr>
          <p:nvPr>
            <p:ph idx="13"/>
          </p:nvPr>
        </p:nvSpPr>
        <p:spPr>
          <a:xfrm>
            <a:off x="3962400" y="5486400"/>
            <a:ext cx="5486400" cy="990600"/>
          </a:xfrm>
        </p:spPr>
        <p:txBody>
          <a:bodyPr/>
          <a:lstStyle/>
          <a:p>
            <a:pPr algn="l" eaLnBrk="1" fontAlgn="auto" hangingPunct="1">
              <a:spcBef>
                <a:spcPct val="0"/>
              </a:spcBef>
              <a:spcAft>
                <a:spcPts val="0"/>
              </a:spcAft>
              <a:buClr>
                <a:schemeClr val="accent3"/>
              </a:buClr>
              <a:buFont typeface="Wingdings 2"/>
              <a:buNone/>
              <a:defRPr/>
            </a:pPr>
            <a:r>
              <a:rPr sz="2800">
                <a:solidFill>
                  <a:schemeClr val="tx1"/>
                </a:solidFill>
                <a:latin typeface="+mj-lt"/>
              </a:rPr>
              <a:t>Marie Isabel Laurion, CFP</a:t>
            </a:r>
            <a:r>
              <a:rPr sz="2800" baseline="30000">
                <a:solidFill>
                  <a:schemeClr val="tx1"/>
                </a:solidFill>
                <a:latin typeface="+mj-lt"/>
              </a:rPr>
              <a:t>®</a:t>
            </a:r>
            <a:r>
              <a:rPr sz="2800">
                <a:solidFill>
                  <a:schemeClr val="tx1"/>
                </a:solidFill>
                <a:latin typeface="+mj-lt"/>
              </a:rPr>
              <a:t>, CRPC</a:t>
            </a:r>
            <a:r>
              <a:rPr sz="2800" baseline="30000">
                <a:solidFill>
                  <a:schemeClr val="tx1"/>
                </a:solidFill>
                <a:latin typeface="+mj-lt"/>
              </a:rPr>
              <a:t>®</a:t>
            </a:r>
          </a:p>
          <a:p>
            <a:pPr algn="l" eaLnBrk="1" fontAlgn="auto" hangingPunct="1">
              <a:spcBef>
                <a:spcPct val="0"/>
              </a:spcBef>
              <a:spcAft>
                <a:spcPts val="0"/>
              </a:spcAft>
              <a:buClr>
                <a:schemeClr val="accent3"/>
              </a:buClr>
              <a:buFont typeface="Wingdings 2"/>
              <a:buNone/>
              <a:defRPr/>
            </a:pPr>
            <a:r>
              <a:rPr sz="2400">
                <a:solidFill>
                  <a:schemeClr val="tx1"/>
                </a:solidFill>
                <a:latin typeface="+mj-lt"/>
              </a:rPr>
              <a:t>FPA Diversity Scholarship recipient</a:t>
            </a:r>
          </a:p>
          <a:p>
            <a:pPr algn="l" eaLnBrk="1" fontAlgn="auto" hangingPunct="1">
              <a:spcBef>
                <a:spcPct val="0"/>
              </a:spcBef>
              <a:spcAft>
                <a:spcPts val="0"/>
              </a:spcAft>
              <a:buClr>
                <a:schemeClr val="accent3"/>
              </a:buClr>
              <a:buFont typeface="Wingdings 2"/>
              <a:buNone/>
              <a:defRPr/>
            </a:pPr>
            <a:endParaRPr sz="2800">
              <a:solidFill>
                <a:schemeClr val="tx1"/>
              </a:solidFill>
              <a:latin typeface="+mj-lt"/>
            </a:endParaRPr>
          </a:p>
        </p:txBody>
      </p:sp>
      <p:pic>
        <p:nvPicPr>
          <p:cNvPr id="35844" name="Picture 4"/>
          <p:cNvPicPr>
            <a:picLocks noChangeAspect="1" noChangeArrowheads="1"/>
          </p:cNvPicPr>
          <p:nvPr/>
        </p:nvPicPr>
        <p:blipFill>
          <a:blip r:embed="rId3"/>
          <a:srcRect/>
          <a:stretch>
            <a:fillRect/>
          </a:stretch>
        </p:blipFill>
        <p:spPr bwMode="auto">
          <a:xfrm>
            <a:off x="304800" y="1558925"/>
            <a:ext cx="3352800" cy="3470275"/>
          </a:xfrm>
          <a:prstGeom prst="rect">
            <a:avLst/>
          </a:prstGeom>
          <a:noFill/>
          <a:ln w="9525">
            <a:noFill/>
            <a:miter lim="800000"/>
            <a:headEnd/>
            <a:tailEnd/>
          </a:ln>
        </p:spPr>
      </p:pic>
    </p:spTree>
  </p:cSld>
  <p:clrMapOvr>
    <a:masterClrMapping/>
  </p:clrMapOvr>
  <p:transition spd="slow" advClick="0" advTm="10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4038600" y="838200"/>
            <a:ext cx="5105400" cy="4648200"/>
          </a:xfrm>
        </p:spPr>
        <p:txBody>
          <a:bodyPr>
            <a:noAutofit/>
          </a:bodyPr>
          <a:lstStyle/>
          <a:p>
            <a:pPr marL="0" lvl="4" indent="0" eaLnBrk="1" hangingPunct="1">
              <a:spcBef>
                <a:spcPct val="0"/>
              </a:spcBef>
              <a:buClr>
                <a:srgbClr val="EB641B"/>
              </a:buClr>
              <a:buSzPct val="95000"/>
              <a:buFont typeface="Wingdings 2" pitchFamily="18" charset="2"/>
              <a:buNone/>
              <a:defRPr/>
            </a:pPr>
            <a:r>
              <a:rPr lang="en-US" sz="2800" b="1" i="1" dirty="0" smtClean="0">
                <a:latin typeface="+mj-lt"/>
              </a:rPr>
              <a:t>I support </a:t>
            </a:r>
            <a:r>
              <a:rPr lang="en-US" sz="2800" b="1" i="1" dirty="0" smtClean="0">
                <a:solidFill>
                  <a:schemeClr val="accent2">
                    <a:lumMod val="40000"/>
                    <a:lumOff val="60000"/>
                  </a:schemeClr>
                </a:solidFill>
                <a:latin typeface="+mj-lt"/>
              </a:rPr>
              <a:t>FPA Diversity Programs</a:t>
            </a:r>
            <a:r>
              <a:rPr lang="en-US" sz="2800" b="1" i="1" dirty="0" smtClean="0">
                <a:solidFill>
                  <a:srgbClr val="0070C0"/>
                </a:solidFill>
                <a:latin typeface="+mj-lt"/>
              </a:rPr>
              <a:t> </a:t>
            </a:r>
            <a:r>
              <a:rPr lang="en-US" sz="2800" b="1" i="1" dirty="0" smtClean="0">
                <a:latin typeface="+mj-lt"/>
              </a:rPr>
              <a:t>because…</a:t>
            </a:r>
          </a:p>
          <a:p>
            <a:pPr algn="l" eaLnBrk="1" hangingPunct="1">
              <a:spcBef>
                <a:spcPct val="0"/>
              </a:spcBef>
              <a:defRPr/>
            </a:pPr>
            <a:endParaRPr lang="en-US" sz="2400" b="1" dirty="0" smtClean="0">
              <a:latin typeface="+mj-lt"/>
            </a:endParaRPr>
          </a:p>
          <a:p>
            <a:pPr algn="l" eaLnBrk="1" hangingPunct="1">
              <a:spcBef>
                <a:spcPct val="0"/>
              </a:spcBef>
              <a:defRPr/>
            </a:pPr>
            <a:r>
              <a:rPr lang="en-US" sz="2400" b="1" dirty="0" smtClean="0">
                <a:latin typeface="+mj-lt"/>
              </a:rPr>
              <a:t>FPA’s diversity initiative provides a great platform to merge a changing U.S. population with the next generation of financial planners, who will need the knowledge &amp; tools to reach all communities. It is vital to create an ongoing and trusting partnership between planners and the general public. </a:t>
            </a:r>
          </a:p>
        </p:txBody>
      </p:sp>
      <p:sp>
        <p:nvSpPr>
          <p:cNvPr id="4" name="Content Placeholder 3"/>
          <p:cNvSpPr>
            <a:spLocks noGrp="1"/>
          </p:cNvSpPr>
          <p:nvPr>
            <p:ph idx="13"/>
          </p:nvPr>
        </p:nvSpPr>
        <p:spPr>
          <a:xfrm>
            <a:off x="4038600" y="5486400"/>
            <a:ext cx="4648200" cy="1143000"/>
          </a:xfrm>
        </p:spPr>
        <p:txBody>
          <a:bodyPr/>
          <a:lstStyle/>
          <a:p>
            <a:pPr algn="l" eaLnBrk="1" fontAlgn="auto" hangingPunct="1">
              <a:spcAft>
                <a:spcPts val="0"/>
              </a:spcAft>
              <a:buClr>
                <a:schemeClr val="accent3"/>
              </a:buClr>
              <a:defRPr/>
            </a:pPr>
            <a:r>
              <a:rPr sz="3200">
                <a:solidFill>
                  <a:schemeClr val="tx1"/>
                </a:solidFill>
                <a:latin typeface="+mj-lt"/>
              </a:rPr>
              <a:t>Leighann Miko </a:t>
            </a:r>
          </a:p>
          <a:p>
            <a:pPr algn="l" eaLnBrk="1" fontAlgn="auto" hangingPunct="1">
              <a:spcAft>
                <a:spcPts val="0"/>
              </a:spcAft>
              <a:buClr>
                <a:schemeClr val="accent3"/>
              </a:buClr>
              <a:defRPr/>
            </a:pPr>
            <a:r>
              <a:rPr sz="2400">
                <a:solidFill>
                  <a:schemeClr val="tx1"/>
                </a:solidFill>
                <a:latin typeface="+mj-lt"/>
              </a:rPr>
              <a:t>FPA Diversity Scholarship recipient</a:t>
            </a:r>
          </a:p>
          <a:p>
            <a:pPr eaLnBrk="1" fontAlgn="auto" hangingPunct="1">
              <a:spcAft>
                <a:spcPts val="0"/>
              </a:spcAft>
              <a:buClr>
                <a:schemeClr val="accent3"/>
              </a:buClr>
              <a:buFont typeface="Wingdings 2"/>
              <a:buNone/>
              <a:defRPr/>
            </a:pPr>
            <a:endParaRPr/>
          </a:p>
        </p:txBody>
      </p:sp>
      <p:pic>
        <p:nvPicPr>
          <p:cNvPr id="36868" name="Picture 5" descr="L Miko Diversity Schol Winner.JPG"/>
          <p:cNvPicPr>
            <a:picLocks noChangeAspect="1"/>
          </p:cNvPicPr>
          <p:nvPr/>
        </p:nvPicPr>
        <p:blipFill>
          <a:blip r:embed="rId3"/>
          <a:srcRect/>
          <a:stretch>
            <a:fillRect/>
          </a:stretch>
        </p:blipFill>
        <p:spPr bwMode="auto">
          <a:xfrm>
            <a:off x="304800" y="1371600"/>
            <a:ext cx="3429000" cy="4017963"/>
          </a:xfrm>
          <a:prstGeom prst="rect">
            <a:avLst/>
          </a:prstGeom>
          <a:noFill/>
          <a:ln w="9525">
            <a:noFill/>
            <a:miter lim="800000"/>
            <a:headEnd/>
            <a:tailEnd/>
          </a:ln>
        </p:spPr>
      </p:pic>
    </p:spTree>
  </p:cSld>
  <p:clrMapOvr>
    <a:masterClrMapping/>
  </p:clrMapOvr>
  <p:transition spd="slow" advClick="0" advTm="10000">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8f06caa5-9da2-4f0e-9545-4dbde9a060df"/>
    <j17471ba3daf4a1fa27e9f579b0fb6b0 xmlns="8f06caa5-9da2-4f0e-9545-4dbde9a060df">
      <Terms xmlns="http://schemas.microsoft.com/office/infopath/2007/PartnerControls"/>
    </j17471ba3daf4a1fa27e9f579b0fb6b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88435B9973B748ABE267E47CF92175" ma:contentTypeVersion="4" ma:contentTypeDescription="Create a new document." ma:contentTypeScope="" ma:versionID="24263b708d20481b354b59db9f480ed7">
  <xsd:schema xmlns:xsd="http://www.w3.org/2001/XMLSchema" xmlns:xs="http://www.w3.org/2001/XMLSchema" xmlns:p="http://schemas.microsoft.com/office/2006/metadata/properties" xmlns:ns1="http://schemas.microsoft.com/sharepoint/v3" xmlns:ns2="8f06caa5-9da2-4f0e-9545-4dbde9a060df" targetNamespace="http://schemas.microsoft.com/office/2006/metadata/properties" ma:root="true" ma:fieldsID="892b4ce317eec807d670cb91d2237d7c" ns1:_="" ns2:_="">
    <xsd:import namespace="http://schemas.microsoft.com/sharepoint/v3"/>
    <xsd:import namespace="8f06caa5-9da2-4f0e-9545-4dbde9a060df"/>
    <xsd:element name="properties">
      <xsd:complexType>
        <xsd:sequence>
          <xsd:element name="documentManagement">
            <xsd:complexType>
              <xsd:all>
                <xsd:element ref="ns1:PublishingStartDate" minOccurs="0"/>
                <xsd:element ref="ns1:PublishingExpirationDate" minOccurs="0"/>
                <xsd:element ref="ns2:j17471ba3daf4a1fa27e9f579b0fb6b0"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06caa5-9da2-4f0e-9545-4dbde9a060df" elementFormDefault="qualified">
    <xsd:import namespace="http://schemas.microsoft.com/office/2006/documentManagement/types"/>
    <xsd:import namespace="http://schemas.microsoft.com/office/infopath/2007/PartnerControls"/>
    <xsd:element name="j17471ba3daf4a1fa27e9f579b0fb6b0" ma:index="11" nillable="true" ma:taxonomy="true" ma:internalName="j17471ba3daf4a1fa27e9f579b0fb6b0" ma:taxonomyFieldName="ResourceType" ma:displayName="ResourceType" ma:default="" ma:fieldId="{317471ba-3daf-4a1f-a27e-9f579b0fb6b0}" ma:sspId="03cb90f0-7789-4dcf-a887-1efd9eb7e61c" ma:termSetId="98bb4ba6-4bfd-41cf-bedc-b3a77bf48101"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8a2ce726-e539-452e-b307-05930cf4a32e}" ma:internalName="TaxCatchAll" ma:showField="CatchAllData" ma:web="8f06caa5-9da2-4f0e-9545-4dbde9a060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58DE15-04C2-44D0-B0A3-F32AC9198CC2}"/>
</file>

<file path=customXml/itemProps2.xml><?xml version="1.0" encoding="utf-8"?>
<ds:datastoreItem xmlns:ds="http://schemas.openxmlformats.org/officeDocument/2006/customXml" ds:itemID="{9457D4B3-FEC2-4869-9DDA-6F2A1DC24872}"/>
</file>

<file path=customXml/itemProps3.xml><?xml version="1.0" encoding="utf-8"?>
<ds:datastoreItem xmlns:ds="http://schemas.openxmlformats.org/officeDocument/2006/customXml" ds:itemID="{79925BA3-3F81-4E68-A6E5-D82B93481952}"/>
</file>

<file path=docProps/app.xml><?xml version="1.0" encoding="utf-8"?>
<Properties xmlns="http://schemas.openxmlformats.org/officeDocument/2006/extended-properties" xmlns:vt="http://schemas.openxmlformats.org/officeDocument/2006/docPropsVTypes">
  <Template>Flow</Template>
  <TotalTime>1372</TotalTime>
  <Words>779</Words>
  <Application>Microsoft Office PowerPoint</Application>
  <PresentationFormat>On-screen Show (4:3)</PresentationFormat>
  <Paragraphs>124</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Constantia</vt:lpstr>
      <vt:lpstr>Georgia</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FPA Diversity Scholarship Winners</vt:lpstr>
      <vt:lpstr>FPA Diversity Scholarship Recipients</vt:lpstr>
      <vt:lpstr>FPA Diversity Scholarship Recipients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Christine Richardson</cp:lastModifiedBy>
  <cp:revision>132</cp:revision>
  <cp:lastPrinted>2011-09-12T14:43:46Z</cp:lastPrinted>
  <dcterms:created xsi:type="dcterms:W3CDTF">2011-09-06T17:24:38Z</dcterms:created>
  <dcterms:modified xsi:type="dcterms:W3CDTF">2013-09-12T23:51:34Z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0x0101008E88435B9973B748ABE267E47CF92175</vt:lpwstr>
  </property>
</Properties>
</file>